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67" r:id="rId23"/>
    <p:sldId id="268" r:id="rId24"/>
    <p:sldId id="269" r:id="rId25"/>
    <p:sldId id="270" r:id="rId26"/>
    <p:sldId id="271" r:id="rId27"/>
    <p:sldId id="276" r:id="rId28"/>
    <p:sldId id="272" r:id="rId29"/>
    <p:sldId id="273" r:id="rId30"/>
    <p:sldId id="274" r:id="rId31"/>
    <p:sldId id="275" r:id="rId32"/>
    <p:sldId id="277" r:id="rId33"/>
    <p:sldId id="278" r:id="rId34"/>
    <p:sldId id="289" r:id="rId35"/>
    <p:sldId id="290" r:id="rId36"/>
    <p:sldId id="293" r:id="rId37"/>
    <p:sldId id="292" r:id="rId3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A5879-330D-409B-81B2-AD1A65BC82C8}" type="doc">
      <dgm:prSet loTypeId="urn:microsoft.com/office/officeart/2005/8/layout/equation2" loCatId="process" qsTypeId="urn:microsoft.com/office/officeart/2005/8/quickstyle/3d1" qsCatId="3D" csTypeId="urn:microsoft.com/office/officeart/2005/8/colors/colorful5" csCatId="colorful" phldr="1"/>
      <dgm:spPr/>
    </dgm:pt>
    <dgm:pt modelId="{EF30C270-7441-4661-A635-A3BC4551B9B9}">
      <dgm:prSet phldrT="[Text]"/>
      <dgm:spPr/>
      <dgm:t>
        <a:bodyPr/>
        <a:lstStyle/>
        <a:p>
          <a:pPr rtl="1"/>
          <a:r>
            <a:rPr lang="en-GB" dirty="0" smtClean="0"/>
            <a:t>Army</a:t>
          </a:r>
          <a:endParaRPr lang="he-IL" dirty="0"/>
        </a:p>
      </dgm:t>
    </dgm:pt>
    <dgm:pt modelId="{6FEADC7A-1BF2-42A0-8BCE-87F97F4B9D5A}" type="parTrans" cxnId="{4DAC0AC1-F217-4C8A-86B5-865BBB42DB62}">
      <dgm:prSet/>
      <dgm:spPr/>
      <dgm:t>
        <a:bodyPr/>
        <a:lstStyle/>
        <a:p>
          <a:pPr rtl="1"/>
          <a:endParaRPr lang="he-IL"/>
        </a:p>
      </dgm:t>
    </dgm:pt>
    <dgm:pt modelId="{48CF4476-3B90-4003-86A9-E3BBB8119571}" type="sibTrans" cxnId="{4DAC0AC1-F217-4C8A-86B5-865BBB42DB62}">
      <dgm:prSet/>
      <dgm:spPr/>
      <dgm:t>
        <a:bodyPr/>
        <a:lstStyle/>
        <a:p>
          <a:pPr rtl="1"/>
          <a:endParaRPr lang="he-IL"/>
        </a:p>
      </dgm:t>
    </dgm:pt>
    <dgm:pt modelId="{5DDDF09C-37C3-44D5-8583-06D57A22C8DB}">
      <dgm:prSet phldrT="[Text]"/>
      <dgm:spPr/>
      <dgm:t>
        <a:bodyPr/>
        <a:lstStyle/>
        <a:p>
          <a:pPr rtl="1"/>
          <a:r>
            <a:rPr lang="en-GB" dirty="0" smtClean="0"/>
            <a:t>Taxes</a:t>
          </a:r>
          <a:endParaRPr lang="he-IL" dirty="0"/>
        </a:p>
      </dgm:t>
    </dgm:pt>
    <dgm:pt modelId="{43EC5F9B-6645-4D68-A18E-00E47F9BB959}" type="parTrans" cxnId="{D91C384A-1964-45ED-A55D-43909F8D0DBB}">
      <dgm:prSet/>
      <dgm:spPr/>
      <dgm:t>
        <a:bodyPr/>
        <a:lstStyle/>
        <a:p>
          <a:pPr rtl="1"/>
          <a:endParaRPr lang="he-IL"/>
        </a:p>
      </dgm:t>
    </dgm:pt>
    <dgm:pt modelId="{BE1EFEFF-3B62-4143-B4C8-E9989A4584B2}" type="sibTrans" cxnId="{D91C384A-1964-45ED-A55D-43909F8D0DBB}">
      <dgm:prSet/>
      <dgm:spPr/>
      <dgm:t>
        <a:bodyPr/>
        <a:lstStyle/>
        <a:p>
          <a:pPr rtl="1"/>
          <a:endParaRPr lang="he-IL"/>
        </a:p>
      </dgm:t>
    </dgm:pt>
    <dgm:pt modelId="{EBA9E2F3-7F1C-4AC1-A4A2-FF84C8A3D41D}">
      <dgm:prSet phldrT="[Text]"/>
      <dgm:spPr/>
      <dgm:t>
        <a:bodyPr/>
        <a:lstStyle/>
        <a:p>
          <a:pPr rtl="1"/>
          <a:r>
            <a:rPr lang="en-GB" dirty="0" smtClean="0"/>
            <a:t>Nation</a:t>
          </a:r>
          <a:endParaRPr lang="he-IL" dirty="0"/>
        </a:p>
      </dgm:t>
    </dgm:pt>
    <dgm:pt modelId="{71F292AB-97F8-4F50-BAFE-B07825D83EC8}" type="parTrans" cxnId="{3F2343E0-4874-4498-A29E-DF587E30E55B}">
      <dgm:prSet/>
      <dgm:spPr/>
      <dgm:t>
        <a:bodyPr/>
        <a:lstStyle/>
        <a:p>
          <a:pPr rtl="1"/>
          <a:endParaRPr lang="he-IL"/>
        </a:p>
      </dgm:t>
    </dgm:pt>
    <dgm:pt modelId="{FCBF81F0-D1B8-4A7A-ADB5-9D07CD9DB512}" type="sibTrans" cxnId="{3F2343E0-4874-4498-A29E-DF587E30E55B}">
      <dgm:prSet/>
      <dgm:spPr/>
      <dgm:t>
        <a:bodyPr/>
        <a:lstStyle/>
        <a:p>
          <a:pPr rtl="1"/>
          <a:endParaRPr lang="he-IL"/>
        </a:p>
      </dgm:t>
    </dgm:pt>
    <dgm:pt modelId="{0B1EF3D5-F3F8-43EA-AA27-6B3DC6A435F4}" type="pres">
      <dgm:prSet presAssocID="{629A5879-330D-409B-81B2-AD1A65BC82C8}" presName="Name0" presStyleCnt="0">
        <dgm:presLayoutVars>
          <dgm:dir/>
          <dgm:resizeHandles val="exact"/>
        </dgm:presLayoutVars>
      </dgm:prSet>
      <dgm:spPr/>
    </dgm:pt>
    <dgm:pt modelId="{0E12F767-AAC9-4FB0-9B00-FEF4CF59F79C}" type="pres">
      <dgm:prSet presAssocID="{629A5879-330D-409B-81B2-AD1A65BC82C8}" presName="vNodes" presStyleCnt="0"/>
      <dgm:spPr/>
    </dgm:pt>
    <dgm:pt modelId="{3E8DFED0-36AD-4DEB-94D0-7F7BA3CC1157}" type="pres">
      <dgm:prSet presAssocID="{EF30C270-7441-4661-A635-A3BC4551B9B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FED09BF-2140-4D2C-ADE6-C975E5C778D4}" type="pres">
      <dgm:prSet presAssocID="{48CF4476-3B90-4003-86A9-E3BBB8119571}" presName="spacerT" presStyleCnt="0"/>
      <dgm:spPr/>
    </dgm:pt>
    <dgm:pt modelId="{932C81B8-9979-4BE4-BBE2-57C19490FC25}" type="pres">
      <dgm:prSet presAssocID="{48CF4476-3B90-4003-86A9-E3BBB8119571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53CEBB19-A433-4FAF-9FAA-7BF6ADDDD9A7}" type="pres">
      <dgm:prSet presAssocID="{48CF4476-3B90-4003-86A9-E3BBB8119571}" presName="spacerB" presStyleCnt="0"/>
      <dgm:spPr/>
    </dgm:pt>
    <dgm:pt modelId="{12AFDD97-AC51-424C-8217-F988E08AD301}" type="pres">
      <dgm:prSet presAssocID="{5DDDF09C-37C3-44D5-8583-06D57A22C8D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E488468-249A-498A-8141-59D60EC181BB}" type="pres">
      <dgm:prSet presAssocID="{629A5879-330D-409B-81B2-AD1A65BC82C8}" presName="sibTransLas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6F662DB7-5A98-4036-A678-CD53FCF72957}" type="pres">
      <dgm:prSet presAssocID="{629A5879-330D-409B-81B2-AD1A65BC82C8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2C92E75-B61D-455A-9891-CBCBE271D112}" type="pres">
      <dgm:prSet presAssocID="{629A5879-330D-409B-81B2-AD1A65BC82C8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868C4E64-BBD9-49FF-AFDC-04098D2AC0CE}" type="presOf" srcId="{629A5879-330D-409B-81B2-AD1A65BC82C8}" destId="{0B1EF3D5-F3F8-43EA-AA27-6B3DC6A435F4}" srcOrd="0" destOrd="0" presId="urn:microsoft.com/office/officeart/2005/8/layout/equation2"/>
    <dgm:cxn modelId="{C7EBF66D-D2D2-4452-A486-421E7C613716}" type="presOf" srcId="{5DDDF09C-37C3-44D5-8583-06D57A22C8DB}" destId="{12AFDD97-AC51-424C-8217-F988E08AD301}" srcOrd="0" destOrd="0" presId="urn:microsoft.com/office/officeart/2005/8/layout/equation2"/>
    <dgm:cxn modelId="{078EBA3B-CB1F-44BB-98D9-6635EC86819B}" type="presOf" srcId="{EF30C270-7441-4661-A635-A3BC4551B9B9}" destId="{3E8DFED0-36AD-4DEB-94D0-7F7BA3CC1157}" srcOrd="0" destOrd="0" presId="urn:microsoft.com/office/officeart/2005/8/layout/equation2"/>
    <dgm:cxn modelId="{C23D4A30-FC7F-46A4-A9BE-776DF07999D2}" type="presOf" srcId="{48CF4476-3B90-4003-86A9-E3BBB8119571}" destId="{932C81B8-9979-4BE4-BBE2-57C19490FC25}" srcOrd="0" destOrd="0" presId="urn:microsoft.com/office/officeart/2005/8/layout/equation2"/>
    <dgm:cxn modelId="{4DAC0AC1-F217-4C8A-86B5-865BBB42DB62}" srcId="{629A5879-330D-409B-81B2-AD1A65BC82C8}" destId="{EF30C270-7441-4661-A635-A3BC4551B9B9}" srcOrd="0" destOrd="0" parTransId="{6FEADC7A-1BF2-42A0-8BCE-87F97F4B9D5A}" sibTransId="{48CF4476-3B90-4003-86A9-E3BBB8119571}"/>
    <dgm:cxn modelId="{97BA22C4-B08C-47C4-A8AB-3E70BD083BAE}" type="presOf" srcId="{BE1EFEFF-3B62-4143-B4C8-E9989A4584B2}" destId="{6F662DB7-5A98-4036-A678-CD53FCF72957}" srcOrd="1" destOrd="0" presId="urn:microsoft.com/office/officeart/2005/8/layout/equation2"/>
    <dgm:cxn modelId="{D91C384A-1964-45ED-A55D-43909F8D0DBB}" srcId="{629A5879-330D-409B-81B2-AD1A65BC82C8}" destId="{5DDDF09C-37C3-44D5-8583-06D57A22C8DB}" srcOrd="1" destOrd="0" parTransId="{43EC5F9B-6645-4D68-A18E-00E47F9BB959}" sibTransId="{BE1EFEFF-3B62-4143-B4C8-E9989A4584B2}"/>
    <dgm:cxn modelId="{7DF2365D-0A70-43D1-A030-1504C4B7DAEA}" type="presOf" srcId="{EBA9E2F3-7F1C-4AC1-A4A2-FF84C8A3D41D}" destId="{C2C92E75-B61D-455A-9891-CBCBE271D112}" srcOrd="0" destOrd="0" presId="urn:microsoft.com/office/officeart/2005/8/layout/equation2"/>
    <dgm:cxn modelId="{3F2343E0-4874-4498-A29E-DF587E30E55B}" srcId="{629A5879-330D-409B-81B2-AD1A65BC82C8}" destId="{EBA9E2F3-7F1C-4AC1-A4A2-FF84C8A3D41D}" srcOrd="2" destOrd="0" parTransId="{71F292AB-97F8-4F50-BAFE-B07825D83EC8}" sibTransId="{FCBF81F0-D1B8-4A7A-ADB5-9D07CD9DB512}"/>
    <dgm:cxn modelId="{5E947754-8C0C-486B-83FF-A9C905DFD008}" type="presOf" srcId="{BE1EFEFF-3B62-4143-B4C8-E9989A4584B2}" destId="{DE488468-249A-498A-8141-59D60EC181BB}" srcOrd="0" destOrd="0" presId="urn:microsoft.com/office/officeart/2005/8/layout/equation2"/>
    <dgm:cxn modelId="{7D4EA912-83F7-4493-AEE2-BA13A4E69B34}" type="presParOf" srcId="{0B1EF3D5-F3F8-43EA-AA27-6B3DC6A435F4}" destId="{0E12F767-AAC9-4FB0-9B00-FEF4CF59F79C}" srcOrd="0" destOrd="0" presId="urn:microsoft.com/office/officeart/2005/8/layout/equation2"/>
    <dgm:cxn modelId="{630FFBD1-3F29-4238-9692-5C2D0DF7CF5D}" type="presParOf" srcId="{0E12F767-AAC9-4FB0-9B00-FEF4CF59F79C}" destId="{3E8DFED0-36AD-4DEB-94D0-7F7BA3CC1157}" srcOrd="0" destOrd="0" presId="urn:microsoft.com/office/officeart/2005/8/layout/equation2"/>
    <dgm:cxn modelId="{9BE786AF-B4B2-4267-935F-3E8ECCE11CA5}" type="presParOf" srcId="{0E12F767-AAC9-4FB0-9B00-FEF4CF59F79C}" destId="{7FED09BF-2140-4D2C-ADE6-C975E5C778D4}" srcOrd="1" destOrd="0" presId="urn:microsoft.com/office/officeart/2005/8/layout/equation2"/>
    <dgm:cxn modelId="{72627193-22DF-461F-9721-2A7B9DF81C49}" type="presParOf" srcId="{0E12F767-AAC9-4FB0-9B00-FEF4CF59F79C}" destId="{932C81B8-9979-4BE4-BBE2-57C19490FC25}" srcOrd="2" destOrd="0" presId="urn:microsoft.com/office/officeart/2005/8/layout/equation2"/>
    <dgm:cxn modelId="{60F762DA-E230-41B6-8A9E-67E27BB4CF60}" type="presParOf" srcId="{0E12F767-AAC9-4FB0-9B00-FEF4CF59F79C}" destId="{53CEBB19-A433-4FAF-9FAA-7BF6ADDDD9A7}" srcOrd="3" destOrd="0" presId="urn:microsoft.com/office/officeart/2005/8/layout/equation2"/>
    <dgm:cxn modelId="{1012D6AC-EDCA-4B79-88A8-CDD88967139F}" type="presParOf" srcId="{0E12F767-AAC9-4FB0-9B00-FEF4CF59F79C}" destId="{12AFDD97-AC51-424C-8217-F988E08AD301}" srcOrd="4" destOrd="0" presId="urn:microsoft.com/office/officeart/2005/8/layout/equation2"/>
    <dgm:cxn modelId="{494D0D6A-BAD4-4708-BB07-FACE6D9B5EEB}" type="presParOf" srcId="{0B1EF3D5-F3F8-43EA-AA27-6B3DC6A435F4}" destId="{DE488468-249A-498A-8141-59D60EC181BB}" srcOrd="1" destOrd="0" presId="urn:microsoft.com/office/officeart/2005/8/layout/equation2"/>
    <dgm:cxn modelId="{8239A3D1-3A84-463A-A685-4552A0CCCF97}" type="presParOf" srcId="{DE488468-249A-498A-8141-59D60EC181BB}" destId="{6F662DB7-5A98-4036-A678-CD53FCF72957}" srcOrd="0" destOrd="0" presId="urn:microsoft.com/office/officeart/2005/8/layout/equation2"/>
    <dgm:cxn modelId="{66D5BEB7-472A-42DA-BAC6-C4F34861FFE0}" type="presParOf" srcId="{0B1EF3D5-F3F8-43EA-AA27-6B3DC6A435F4}" destId="{C2C92E75-B61D-455A-9891-CBCBE271D11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F01970-9976-41C3-AA3E-DA248E99213E}" type="doc">
      <dgm:prSet loTypeId="urn:microsoft.com/office/officeart/2005/8/layout/hierarchy1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pPr rtl="1"/>
          <a:endParaRPr lang="he-IL"/>
        </a:p>
      </dgm:t>
    </dgm:pt>
    <dgm:pt modelId="{BA3E758B-0C16-4B53-896C-5B10E1710FD0}">
      <dgm:prSet phldrT="[Text]"/>
      <dgm:spPr/>
      <dgm:t>
        <a:bodyPr/>
        <a:lstStyle/>
        <a:p>
          <a:pPr rtl="1"/>
          <a:r>
            <a:rPr lang="en-GB" dirty="0" smtClean="0"/>
            <a:t>Terach</a:t>
          </a:r>
          <a:endParaRPr lang="he-IL" dirty="0"/>
        </a:p>
      </dgm:t>
    </dgm:pt>
    <dgm:pt modelId="{03459990-7724-4E5B-A866-0F85767B36B0}" type="parTrans" cxnId="{D8B93F73-E9D2-447B-9CF4-D4045C48CAB3}">
      <dgm:prSet/>
      <dgm:spPr/>
      <dgm:t>
        <a:bodyPr/>
        <a:lstStyle/>
        <a:p>
          <a:pPr rtl="1"/>
          <a:endParaRPr lang="he-IL"/>
        </a:p>
      </dgm:t>
    </dgm:pt>
    <dgm:pt modelId="{81C7E9CC-DFDA-4B20-9A72-4C0D2D3610C8}" type="sibTrans" cxnId="{D8B93F73-E9D2-447B-9CF4-D4045C48CAB3}">
      <dgm:prSet/>
      <dgm:spPr/>
      <dgm:t>
        <a:bodyPr/>
        <a:lstStyle/>
        <a:p>
          <a:pPr rtl="1"/>
          <a:endParaRPr lang="he-IL"/>
        </a:p>
      </dgm:t>
    </dgm:pt>
    <dgm:pt modelId="{785C7B7F-5665-4340-9F3E-47850A959FB5}">
      <dgm:prSet phldrT="[Text]"/>
      <dgm:spPr/>
      <dgm:t>
        <a:bodyPr/>
        <a:lstStyle/>
        <a:p>
          <a:pPr rtl="1"/>
          <a:r>
            <a:rPr lang="en-GB" dirty="0" smtClean="0"/>
            <a:t>Avraham</a:t>
          </a:r>
          <a:endParaRPr lang="he-IL" dirty="0"/>
        </a:p>
      </dgm:t>
    </dgm:pt>
    <dgm:pt modelId="{6EA6A781-5B19-4D1C-9783-D57BF746D4E8}" type="parTrans" cxnId="{93F70BBC-538A-4C68-99E5-6708D6D691D9}">
      <dgm:prSet/>
      <dgm:spPr/>
      <dgm:t>
        <a:bodyPr/>
        <a:lstStyle/>
        <a:p>
          <a:pPr rtl="1"/>
          <a:endParaRPr lang="he-IL"/>
        </a:p>
      </dgm:t>
    </dgm:pt>
    <dgm:pt modelId="{B32995D2-BB08-449D-9621-ADBDFF830281}" type="sibTrans" cxnId="{93F70BBC-538A-4C68-99E5-6708D6D691D9}">
      <dgm:prSet/>
      <dgm:spPr/>
      <dgm:t>
        <a:bodyPr/>
        <a:lstStyle/>
        <a:p>
          <a:pPr rtl="1"/>
          <a:endParaRPr lang="he-IL"/>
        </a:p>
      </dgm:t>
    </dgm:pt>
    <dgm:pt modelId="{D917FFFF-F3DB-438E-A958-F03BA5A994AB}">
      <dgm:prSet phldrT="[Text]"/>
      <dgm:spPr/>
      <dgm:t>
        <a:bodyPr/>
        <a:lstStyle/>
        <a:p>
          <a:pPr rtl="1"/>
          <a:r>
            <a:rPr lang="en-GB" dirty="0" smtClean="0"/>
            <a:t>Nachor</a:t>
          </a:r>
          <a:endParaRPr lang="he-IL" dirty="0"/>
        </a:p>
      </dgm:t>
    </dgm:pt>
    <dgm:pt modelId="{6B8FBDE9-79E6-4F1F-A1A9-311F88860068}" type="parTrans" cxnId="{B68078E6-FA58-4C98-9F2A-8E6CB4B07812}">
      <dgm:prSet/>
      <dgm:spPr/>
      <dgm:t>
        <a:bodyPr/>
        <a:lstStyle/>
        <a:p>
          <a:pPr rtl="1"/>
          <a:endParaRPr lang="he-IL"/>
        </a:p>
      </dgm:t>
    </dgm:pt>
    <dgm:pt modelId="{97AD762E-FE23-4571-99A2-FE37E8AD2ED0}" type="sibTrans" cxnId="{B68078E6-FA58-4C98-9F2A-8E6CB4B07812}">
      <dgm:prSet/>
      <dgm:spPr/>
      <dgm:t>
        <a:bodyPr/>
        <a:lstStyle/>
        <a:p>
          <a:pPr rtl="1"/>
          <a:endParaRPr lang="he-IL"/>
        </a:p>
      </dgm:t>
    </dgm:pt>
    <dgm:pt modelId="{FAAB25FB-2DEB-405E-ADB6-9C6D0D6FFA1D}">
      <dgm:prSet phldrT="[Text]"/>
      <dgm:spPr/>
      <dgm:t>
        <a:bodyPr/>
        <a:lstStyle/>
        <a:p>
          <a:pPr rtl="1"/>
          <a:r>
            <a:rPr lang="en-GB" dirty="0" smtClean="0"/>
            <a:t>Haran</a:t>
          </a:r>
          <a:endParaRPr lang="he-IL" dirty="0"/>
        </a:p>
      </dgm:t>
    </dgm:pt>
    <dgm:pt modelId="{43351925-5539-40D6-BC34-452BD7CB7457}" type="parTrans" cxnId="{CADDB990-712D-4154-9204-85DFD4ABCEC6}">
      <dgm:prSet/>
      <dgm:spPr/>
      <dgm:t>
        <a:bodyPr/>
        <a:lstStyle/>
        <a:p>
          <a:pPr rtl="1"/>
          <a:endParaRPr lang="he-IL"/>
        </a:p>
      </dgm:t>
    </dgm:pt>
    <dgm:pt modelId="{1F723806-68AB-4038-A792-AE077A88BBB8}" type="sibTrans" cxnId="{CADDB990-712D-4154-9204-85DFD4ABCEC6}">
      <dgm:prSet/>
      <dgm:spPr/>
      <dgm:t>
        <a:bodyPr/>
        <a:lstStyle/>
        <a:p>
          <a:pPr rtl="1"/>
          <a:endParaRPr lang="he-IL"/>
        </a:p>
      </dgm:t>
    </dgm:pt>
    <dgm:pt modelId="{9C5CE9A4-85F7-4F72-BCC8-A1248E550477}">
      <dgm:prSet/>
      <dgm:spPr/>
      <dgm:t>
        <a:bodyPr/>
        <a:lstStyle/>
        <a:p>
          <a:pPr rtl="1"/>
          <a:r>
            <a:rPr lang="en-GB" dirty="0" smtClean="0"/>
            <a:t>Lot</a:t>
          </a:r>
          <a:endParaRPr lang="he-IL" dirty="0"/>
        </a:p>
      </dgm:t>
    </dgm:pt>
    <dgm:pt modelId="{6E8AA3A1-BF7F-46BA-ADD6-B28A469704CE}" type="parTrans" cxnId="{085E236E-80F4-4039-BF1B-1D0628E3DAE8}">
      <dgm:prSet/>
      <dgm:spPr/>
      <dgm:t>
        <a:bodyPr/>
        <a:lstStyle/>
        <a:p>
          <a:pPr rtl="1"/>
          <a:endParaRPr lang="he-IL"/>
        </a:p>
      </dgm:t>
    </dgm:pt>
    <dgm:pt modelId="{1ECEFA49-EE35-48A3-8667-31BB50223384}" type="sibTrans" cxnId="{085E236E-80F4-4039-BF1B-1D0628E3DAE8}">
      <dgm:prSet/>
      <dgm:spPr/>
      <dgm:t>
        <a:bodyPr/>
        <a:lstStyle/>
        <a:p>
          <a:pPr rtl="1"/>
          <a:endParaRPr lang="he-IL"/>
        </a:p>
      </dgm:t>
    </dgm:pt>
    <dgm:pt modelId="{1261E039-4928-4FDE-9B14-7940CBA41B2D}">
      <dgm:prSet/>
      <dgm:spPr/>
      <dgm:t>
        <a:bodyPr/>
        <a:lstStyle/>
        <a:p>
          <a:pPr rtl="1"/>
          <a:r>
            <a:rPr lang="en-GB" dirty="0" smtClean="0"/>
            <a:t>Yishmael</a:t>
          </a:r>
          <a:endParaRPr lang="he-IL" dirty="0"/>
        </a:p>
      </dgm:t>
    </dgm:pt>
    <dgm:pt modelId="{5B940603-CEB0-4A7F-9EBD-1657500B42BD}" type="parTrans" cxnId="{F80414D0-AB90-4A87-B794-CC666D52E603}">
      <dgm:prSet/>
      <dgm:spPr/>
      <dgm:t>
        <a:bodyPr/>
        <a:lstStyle/>
        <a:p>
          <a:pPr rtl="1"/>
          <a:endParaRPr lang="he-IL"/>
        </a:p>
      </dgm:t>
    </dgm:pt>
    <dgm:pt modelId="{C4E06BF2-1E13-4053-814C-1AED02252C30}" type="sibTrans" cxnId="{F80414D0-AB90-4A87-B794-CC666D52E603}">
      <dgm:prSet/>
      <dgm:spPr/>
      <dgm:t>
        <a:bodyPr/>
        <a:lstStyle/>
        <a:p>
          <a:pPr rtl="1"/>
          <a:endParaRPr lang="he-IL"/>
        </a:p>
      </dgm:t>
    </dgm:pt>
    <dgm:pt modelId="{0F45B6DC-A881-4ED2-80E1-AC657743E58C}">
      <dgm:prSet/>
      <dgm:spPr/>
      <dgm:t>
        <a:bodyPr/>
        <a:lstStyle/>
        <a:p>
          <a:pPr rtl="1"/>
          <a:r>
            <a:rPr lang="en-GB" dirty="0" smtClean="0"/>
            <a:t>Yitzchak</a:t>
          </a:r>
          <a:endParaRPr lang="he-IL" dirty="0"/>
        </a:p>
      </dgm:t>
    </dgm:pt>
    <dgm:pt modelId="{988E7D35-7740-4A22-877D-F782761BC686}" type="parTrans" cxnId="{375FB68C-73D6-49F9-9B4D-D1B663B51A07}">
      <dgm:prSet/>
      <dgm:spPr/>
      <dgm:t>
        <a:bodyPr/>
        <a:lstStyle/>
        <a:p>
          <a:pPr rtl="1"/>
          <a:endParaRPr lang="he-IL"/>
        </a:p>
      </dgm:t>
    </dgm:pt>
    <dgm:pt modelId="{F64507BF-11B5-4AB1-9ADC-9551D5E64749}" type="sibTrans" cxnId="{375FB68C-73D6-49F9-9B4D-D1B663B51A07}">
      <dgm:prSet/>
      <dgm:spPr/>
      <dgm:t>
        <a:bodyPr/>
        <a:lstStyle/>
        <a:p>
          <a:pPr rtl="1"/>
          <a:endParaRPr lang="he-IL"/>
        </a:p>
      </dgm:t>
    </dgm:pt>
    <dgm:pt modelId="{072C3BA6-E30B-404B-8B39-867D87ECB433}" type="asst">
      <dgm:prSet/>
      <dgm:spPr/>
      <dgm:t>
        <a:bodyPr/>
        <a:lstStyle/>
        <a:p>
          <a:pPr rtl="1"/>
          <a:r>
            <a:rPr lang="en-GB" dirty="0" smtClean="0"/>
            <a:t>Yaakov</a:t>
          </a:r>
          <a:endParaRPr lang="he-IL" dirty="0"/>
        </a:p>
      </dgm:t>
    </dgm:pt>
    <dgm:pt modelId="{B25A1075-8BD6-4B8A-9269-EC4198AD0BEE}" type="parTrans" cxnId="{A4944C7E-307C-4197-BA8A-737A1346BFBE}">
      <dgm:prSet/>
      <dgm:spPr/>
      <dgm:t>
        <a:bodyPr/>
        <a:lstStyle/>
        <a:p>
          <a:pPr rtl="1"/>
          <a:endParaRPr lang="he-IL"/>
        </a:p>
      </dgm:t>
    </dgm:pt>
    <dgm:pt modelId="{0C2BA074-5B69-4E04-8F23-B0DAE21E5D8E}" type="sibTrans" cxnId="{A4944C7E-307C-4197-BA8A-737A1346BFBE}">
      <dgm:prSet/>
      <dgm:spPr/>
      <dgm:t>
        <a:bodyPr/>
        <a:lstStyle/>
        <a:p>
          <a:pPr rtl="1"/>
          <a:endParaRPr lang="he-IL"/>
        </a:p>
      </dgm:t>
    </dgm:pt>
    <dgm:pt modelId="{055DDFBC-5F99-41C2-9E1B-FB6E515D086A}" type="asst">
      <dgm:prSet/>
      <dgm:spPr/>
      <dgm:t>
        <a:bodyPr/>
        <a:lstStyle/>
        <a:p>
          <a:pPr rtl="1"/>
          <a:r>
            <a:rPr lang="en-GB" dirty="0" smtClean="0"/>
            <a:t>Esav</a:t>
          </a:r>
          <a:endParaRPr lang="he-IL" dirty="0"/>
        </a:p>
      </dgm:t>
    </dgm:pt>
    <dgm:pt modelId="{76659C1E-D3EE-4CF2-A55B-32999B696875}" type="parTrans" cxnId="{A0B1153B-40D3-496B-839D-FA49EDABA15C}">
      <dgm:prSet/>
      <dgm:spPr/>
      <dgm:t>
        <a:bodyPr/>
        <a:lstStyle/>
        <a:p>
          <a:pPr rtl="1"/>
          <a:endParaRPr lang="he-IL"/>
        </a:p>
      </dgm:t>
    </dgm:pt>
    <dgm:pt modelId="{B133B20B-5C4A-4672-B0ED-A0E0E670EBFB}" type="sibTrans" cxnId="{A0B1153B-40D3-496B-839D-FA49EDABA15C}">
      <dgm:prSet/>
      <dgm:spPr/>
      <dgm:t>
        <a:bodyPr/>
        <a:lstStyle/>
        <a:p>
          <a:pPr rtl="1"/>
          <a:endParaRPr lang="he-IL"/>
        </a:p>
      </dgm:t>
    </dgm:pt>
    <dgm:pt modelId="{76CE8C18-97FE-44FA-A4C4-C02A777735F6}" type="asst">
      <dgm:prSet/>
      <dgm:spPr/>
      <dgm:t>
        <a:bodyPr/>
        <a:lstStyle/>
        <a:p>
          <a:pPr rtl="1"/>
          <a:r>
            <a:rPr lang="en-GB" dirty="0" smtClean="0"/>
            <a:t>12 sons</a:t>
          </a:r>
          <a:endParaRPr lang="he-IL" dirty="0"/>
        </a:p>
      </dgm:t>
    </dgm:pt>
    <dgm:pt modelId="{3D659280-7135-4FF8-A5FD-97F82B5916BD}" type="parTrans" cxnId="{9774ECC9-1927-4066-A724-408E2FC24F01}">
      <dgm:prSet/>
      <dgm:spPr/>
      <dgm:t>
        <a:bodyPr/>
        <a:lstStyle/>
        <a:p>
          <a:pPr rtl="1"/>
          <a:endParaRPr lang="he-IL"/>
        </a:p>
      </dgm:t>
    </dgm:pt>
    <dgm:pt modelId="{51BE2150-F1AE-4EDF-B57A-3878B75347A9}" type="sibTrans" cxnId="{9774ECC9-1927-4066-A724-408E2FC24F01}">
      <dgm:prSet/>
      <dgm:spPr/>
      <dgm:t>
        <a:bodyPr/>
        <a:lstStyle/>
        <a:p>
          <a:pPr rtl="1"/>
          <a:endParaRPr lang="he-IL"/>
        </a:p>
      </dgm:t>
    </dgm:pt>
    <dgm:pt modelId="{01EF5623-4CD5-477A-944E-7F968C75CD0D}" type="pres">
      <dgm:prSet presAssocID="{1BF01970-9976-41C3-AA3E-DA248E99213E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B908FD4-9E23-4FDF-89CB-05AFD44AC8CF}" type="pres">
      <dgm:prSet presAssocID="{BA3E758B-0C16-4B53-896C-5B10E1710FD0}" presName="hierRoot1" presStyleCnt="0"/>
      <dgm:spPr/>
    </dgm:pt>
    <dgm:pt modelId="{6CE5BF1B-2EC1-4390-B869-146E868B0C08}" type="pres">
      <dgm:prSet presAssocID="{BA3E758B-0C16-4B53-896C-5B10E1710FD0}" presName="composite" presStyleCnt="0"/>
      <dgm:spPr/>
    </dgm:pt>
    <dgm:pt modelId="{89A5227A-20E7-4876-9347-F929A3727EBD}" type="pres">
      <dgm:prSet presAssocID="{BA3E758B-0C16-4B53-896C-5B10E1710FD0}" presName="background" presStyleLbl="node0" presStyleIdx="0" presStyleCnt="1"/>
      <dgm:spPr/>
    </dgm:pt>
    <dgm:pt modelId="{A5759140-E4C5-4BB2-B826-F3DA11003ABE}" type="pres">
      <dgm:prSet presAssocID="{BA3E758B-0C16-4B53-896C-5B10E1710FD0}" presName="text" presStyleLbl="fgAcc0" presStyleIdx="0" presStyleCnt="1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E4E63FB1-1F95-4947-9A09-932C6DC2B61B}" type="pres">
      <dgm:prSet presAssocID="{BA3E758B-0C16-4B53-896C-5B10E1710FD0}" presName="hierChild2" presStyleCnt="0"/>
      <dgm:spPr/>
    </dgm:pt>
    <dgm:pt modelId="{F177AA12-168D-4CF8-BAFB-573407CB9471}" type="pres">
      <dgm:prSet presAssocID="{6EA6A781-5B19-4D1C-9783-D57BF746D4E8}" presName="Name10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B4BA153F-2A2A-4B1B-8693-6F37D1F29115}" type="pres">
      <dgm:prSet presAssocID="{785C7B7F-5665-4340-9F3E-47850A959FB5}" presName="hierRoot2" presStyleCnt="0"/>
      <dgm:spPr/>
    </dgm:pt>
    <dgm:pt modelId="{471717AC-18A0-46F0-847F-776B2490E0CA}" type="pres">
      <dgm:prSet presAssocID="{785C7B7F-5665-4340-9F3E-47850A959FB5}" presName="composite2" presStyleCnt="0"/>
      <dgm:spPr/>
    </dgm:pt>
    <dgm:pt modelId="{7356F3FA-ED92-431D-BA41-48B6DE32E72F}" type="pres">
      <dgm:prSet presAssocID="{785C7B7F-5665-4340-9F3E-47850A959FB5}" presName="background2" presStyleLbl="node2" presStyleIdx="0" presStyleCnt="3"/>
      <dgm:spPr/>
    </dgm:pt>
    <dgm:pt modelId="{843F78A8-5E90-4F21-8C28-0388FA24070D}" type="pres">
      <dgm:prSet presAssocID="{785C7B7F-5665-4340-9F3E-47850A959FB5}" presName="text2" presStyleLbl="fgAcc2" presStyleIdx="0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6B023C9-FCDD-4C42-9920-E46EB9B35F66}" type="pres">
      <dgm:prSet presAssocID="{785C7B7F-5665-4340-9F3E-47850A959FB5}" presName="hierChild3" presStyleCnt="0"/>
      <dgm:spPr/>
    </dgm:pt>
    <dgm:pt modelId="{F29F1B8F-70A9-466F-836F-915ABF0A92F1}" type="pres">
      <dgm:prSet presAssocID="{5B940603-CEB0-4A7F-9EBD-1657500B42BD}" presName="Name17" presStyleLbl="parChTrans1D3" presStyleIdx="0" presStyleCnt="3"/>
      <dgm:spPr/>
      <dgm:t>
        <a:bodyPr/>
        <a:lstStyle/>
        <a:p>
          <a:pPr rtl="1"/>
          <a:endParaRPr lang="he-IL"/>
        </a:p>
      </dgm:t>
    </dgm:pt>
    <dgm:pt modelId="{62BD99EB-0A62-4A05-A229-7E73A8308903}" type="pres">
      <dgm:prSet presAssocID="{1261E039-4928-4FDE-9B14-7940CBA41B2D}" presName="hierRoot3" presStyleCnt="0"/>
      <dgm:spPr/>
    </dgm:pt>
    <dgm:pt modelId="{B9AAF790-DCCF-4E36-A3FB-2EE3F72F198B}" type="pres">
      <dgm:prSet presAssocID="{1261E039-4928-4FDE-9B14-7940CBA41B2D}" presName="composite3" presStyleCnt="0"/>
      <dgm:spPr/>
    </dgm:pt>
    <dgm:pt modelId="{997EADFE-D62C-4EA1-9488-14F4783FC123}" type="pres">
      <dgm:prSet presAssocID="{1261E039-4928-4FDE-9B14-7940CBA41B2D}" presName="background3" presStyleLbl="node3" presStyleIdx="0" presStyleCnt="3"/>
      <dgm:spPr/>
    </dgm:pt>
    <dgm:pt modelId="{384D0939-C297-47A3-AE4D-500C85C71DAD}" type="pres">
      <dgm:prSet presAssocID="{1261E039-4928-4FDE-9B14-7940CBA41B2D}" presName="text3" presStyleLbl="fgAcc3" presStyleIdx="0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328D5056-3C23-4E46-9D3D-0471FA04CD7C}" type="pres">
      <dgm:prSet presAssocID="{1261E039-4928-4FDE-9B14-7940CBA41B2D}" presName="hierChild4" presStyleCnt="0"/>
      <dgm:spPr/>
    </dgm:pt>
    <dgm:pt modelId="{7B161A46-1F38-40AC-B8D1-C19A99C53021}" type="pres">
      <dgm:prSet presAssocID="{988E7D35-7740-4A22-877D-F782761BC686}" presName="Name17" presStyleLbl="parChTrans1D3" presStyleIdx="1" presStyleCnt="3"/>
      <dgm:spPr/>
      <dgm:t>
        <a:bodyPr/>
        <a:lstStyle/>
        <a:p>
          <a:pPr rtl="1"/>
          <a:endParaRPr lang="he-IL"/>
        </a:p>
      </dgm:t>
    </dgm:pt>
    <dgm:pt modelId="{2EC8DD1B-51D5-45F9-977D-C17FC0DD3E62}" type="pres">
      <dgm:prSet presAssocID="{0F45B6DC-A881-4ED2-80E1-AC657743E58C}" presName="hierRoot3" presStyleCnt="0"/>
      <dgm:spPr/>
    </dgm:pt>
    <dgm:pt modelId="{45471EA1-5DAE-432F-AF3B-8A3ADC31700F}" type="pres">
      <dgm:prSet presAssocID="{0F45B6DC-A881-4ED2-80E1-AC657743E58C}" presName="composite3" presStyleCnt="0"/>
      <dgm:spPr/>
    </dgm:pt>
    <dgm:pt modelId="{91118C2B-6D00-4C67-BCB2-70F955042186}" type="pres">
      <dgm:prSet presAssocID="{0F45B6DC-A881-4ED2-80E1-AC657743E58C}" presName="background3" presStyleLbl="node3" presStyleIdx="1" presStyleCnt="3"/>
      <dgm:spPr/>
    </dgm:pt>
    <dgm:pt modelId="{ED572E8A-3C46-41D6-87CE-B833ADC28638}" type="pres">
      <dgm:prSet presAssocID="{0F45B6DC-A881-4ED2-80E1-AC657743E58C}" presName="text3" presStyleLbl="fgAcc3" presStyleIdx="1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A0CEDF5-120E-4B86-BF7E-20F712E5EDDB}" type="pres">
      <dgm:prSet presAssocID="{0F45B6DC-A881-4ED2-80E1-AC657743E58C}" presName="hierChild4" presStyleCnt="0"/>
      <dgm:spPr/>
    </dgm:pt>
    <dgm:pt modelId="{7ED6CE01-7334-4B87-AE8E-477729F85C6C}" type="pres">
      <dgm:prSet presAssocID="{B25A1075-8BD6-4B8A-9269-EC4198AD0BEE}" presName="Name23" presStyleLbl="parChTrans1D4" presStyleIdx="0" presStyleCnt="3"/>
      <dgm:spPr/>
      <dgm:t>
        <a:bodyPr/>
        <a:lstStyle/>
        <a:p>
          <a:pPr rtl="1"/>
          <a:endParaRPr lang="he-IL"/>
        </a:p>
      </dgm:t>
    </dgm:pt>
    <dgm:pt modelId="{49F23713-0389-4E4F-A455-52E847194D4A}" type="pres">
      <dgm:prSet presAssocID="{072C3BA6-E30B-404B-8B39-867D87ECB433}" presName="hierRoot4" presStyleCnt="0"/>
      <dgm:spPr/>
    </dgm:pt>
    <dgm:pt modelId="{269EEEE0-8361-4F08-A12A-279886E61817}" type="pres">
      <dgm:prSet presAssocID="{072C3BA6-E30B-404B-8B39-867D87ECB433}" presName="composite4" presStyleCnt="0"/>
      <dgm:spPr/>
    </dgm:pt>
    <dgm:pt modelId="{8AC7C189-1E8E-4D86-958E-95983379F19D}" type="pres">
      <dgm:prSet presAssocID="{072C3BA6-E30B-404B-8B39-867D87ECB433}" presName="background4" presStyleLbl="asst3" presStyleIdx="0" presStyleCnt="3"/>
      <dgm:spPr/>
    </dgm:pt>
    <dgm:pt modelId="{94DF0CA0-7B19-445C-AB17-4B5D35100B99}" type="pres">
      <dgm:prSet presAssocID="{072C3BA6-E30B-404B-8B39-867D87ECB433}" presName="text4" presStyleLbl="fgAcc4" presStyleIdx="0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D50808A-3A8C-4017-986E-B35DE0A423EF}" type="pres">
      <dgm:prSet presAssocID="{072C3BA6-E30B-404B-8B39-867D87ECB433}" presName="hierChild5" presStyleCnt="0"/>
      <dgm:spPr/>
    </dgm:pt>
    <dgm:pt modelId="{1EF4D9DF-2BF2-4AED-9083-5BF67D35C068}" type="pres">
      <dgm:prSet presAssocID="{3D659280-7135-4FF8-A5FD-97F82B5916BD}" presName="Name23" presStyleLbl="parChTrans1D4" presStyleIdx="1" presStyleCnt="3"/>
      <dgm:spPr/>
      <dgm:t>
        <a:bodyPr/>
        <a:lstStyle/>
        <a:p>
          <a:pPr rtl="1"/>
          <a:endParaRPr lang="he-IL"/>
        </a:p>
      </dgm:t>
    </dgm:pt>
    <dgm:pt modelId="{C6651D60-FA85-455C-92D3-2C900A732221}" type="pres">
      <dgm:prSet presAssocID="{76CE8C18-97FE-44FA-A4C4-C02A777735F6}" presName="hierRoot4" presStyleCnt="0"/>
      <dgm:spPr/>
    </dgm:pt>
    <dgm:pt modelId="{B13237E2-83A5-4863-BA9F-6BCA529132C4}" type="pres">
      <dgm:prSet presAssocID="{76CE8C18-97FE-44FA-A4C4-C02A777735F6}" presName="composite4" presStyleCnt="0"/>
      <dgm:spPr/>
    </dgm:pt>
    <dgm:pt modelId="{6AFE6EC5-91BA-4948-82C2-39DB408904EE}" type="pres">
      <dgm:prSet presAssocID="{76CE8C18-97FE-44FA-A4C4-C02A777735F6}" presName="background4" presStyleLbl="asst3" presStyleIdx="1" presStyleCnt="3"/>
      <dgm:spPr/>
    </dgm:pt>
    <dgm:pt modelId="{F24BE819-BA3F-49DA-A21E-224A6287B4FD}" type="pres">
      <dgm:prSet presAssocID="{76CE8C18-97FE-44FA-A4C4-C02A777735F6}" presName="text4" presStyleLbl="fgAcc4" presStyleIdx="1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1D0B580-7B21-46BB-9FFF-686887785FFC}" type="pres">
      <dgm:prSet presAssocID="{76CE8C18-97FE-44FA-A4C4-C02A777735F6}" presName="hierChild5" presStyleCnt="0"/>
      <dgm:spPr/>
    </dgm:pt>
    <dgm:pt modelId="{13F27DB3-9964-455F-9056-DD596D7E923F}" type="pres">
      <dgm:prSet presAssocID="{76659C1E-D3EE-4CF2-A55B-32999B696875}" presName="Name23" presStyleLbl="parChTrans1D4" presStyleIdx="2" presStyleCnt="3"/>
      <dgm:spPr/>
      <dgm:t>
        <a:bodyPr/>
        <a:lstStyle/>
        <a:p>
          <a:pPr rtl="1"/>
          <a:endParaRPr lang="he-IL"/>
        </a:p>
      </dgm:t>
    </dgm:pt>
    <dgm:pt modelId="{14622FA9-45BC-4876-90DC-EA04A5A1D1EF}" type="pres">
      <dgm:prSet presAssocID="{055DDFBC-5F99-41C2-9E1B-FB6E515D086A}" presName="hierRoot4" presStyleCnt="0"/>
      <dgm:spPr/>
    </dgm:pt>
    <dgm:pt modelId="{F27E769C-4EA8-4B84-90AF-47677075FB60}" type="pres">
      <dgm:prSet presAssocID="{055DDFBC-5F99-41C2-9E1B-FB6E515D086A}" presName="composite4" presStyleCnt="0"/>
      <dgm:spPr/>
    </dgm:pt>
    <dgm:pt modelId="{00F1C082-C6B6-430E-AB67-2BBC417B7AA0}" type="pres">
      <dgm:prSet presAssocID="{055DDFBC-5F99-41C2-9E1B-FB6E515D086A}" presName="background4" presStyleLbl="asst3" presStyleIdx="2" presStyleCnt="3"/>
      <dgm:spPr/>
    </dgm:pt>
    <dgm:pt modelId="{A722D76C-C77B-4936-8692-753DDE7CF5E7}" type="pres">
      <dgm:prSet presAssocID="{055DDFBC-5F99-41C2-9E1B-FB6E515D086A}" presName="text4" presStyleLbl="fgAcc4" presStyleIdx="2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C75F293-18B9-421E-8768-9019A13B1E83}" type="pres">
      <dgm:prSet presAssocID="{055DDFBC-5F99-41C2-9E1B-FB6E515D086A}" presName="hierChild5" presStyleCnt="0"/>
      <dgm:spPr/>
    </dgm:pt>
    <dgm:pt modelId="{9C46B16D-963C-421D-88E5-B1E02DE6856B}" type="pres">
      <dgm:prSet presAssocID="{6B8FBDE9-79E6-4F1F-A1A9-311F88860068}" presName="Name10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59CB7A91-0CFD-43CB-8B9D-2129DEFD7076}" type="pres">
      <dgm:prSet presAssocID="{D917FFFF-F3DB-438E-A958-F03BA5A994AB}" presName="hierRoot2" presStyleCnt="0"/>
      <dgm:spPr/>
    </dgm:pt>
    <dgm:pt modelId="{5613C005-B3BC-4AF4-AE45-4CD901B0F2AB}" type="pres">
      <dgm:prSet presAssocID="{D917FFFF-F3DB-438E-A958-F03BA5A994AB}" presName="composite2" presStyleCnt="0"/>
      <dgm:spPr/>
    </dgm:pt>
    <dgm:pt modelId="{AE038F48-FFFC-42A3-BB7E-0D73E31ECC85}" type="pres">
      <dgm:prSet presAssocID="{D917FFFF-F3DB-438E-A958-F03BA5A994AB}" presName="background2" presStyleLbl="node2" presStyleIdx="1" presStyleCnt="3"/>
      <dgm:spPr/>
    </dgm:pt>
    <dgm:pt modelId="{06CD35D2-EAB0-49AC-B812-4904C1BC3DD3}" type="pres">
      <dgm:prSet presAssocID="{D917FFFF-F3DB-438E-A958-F03BA5A994AB}" presName="text2" presStyleLbl="fgAcc2" presStyleIdx="1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A94E364-51AE-49AD-9A18-7864667E73EB}" type="pres">
      <dgm:prSet presAssocID="{D917FFFF-F3DB-438E-A958-F03BA5A994AB}" presName="hierChild3" presStyleCnt="0"/>
      <dgm:spPr/>
    </dgm:pt>
    <dgm:pt modelId="{01A3765D-FEDE-413D-9EBF-B403ADDDE9BB}" type="pres">
      <dgm:prSet presAssocID="{43351925-5539-40D6-BC34-452BD7CB7457}" presName="Name10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DD6BF2BF-8733-45B6-8F07-25D33680F468}" type="pres">
      <dgm:prSet presAssocID="{FAAB25FB-2DEB-405E-ADB6-9C6D0D6FFA1D}" presName="hierRoot2" presStyleCnt="0"/>
      <dgm:spPr/>
    </dgm:pt>
    <dgm:pt modelId="{3C548E4C-2F0F-4BC2-8713-E1AF8600DE97}" type="pres">
      <dgm:prSet presAssocID="{FAAB25FB-2DEB-405E-ADB6-9C6D0D6FFA1D}" presName="composite2" presStyleCnt="0"/>
      <dgm:spPr/>
    </dgm:pt>
    <dgm:pt modelId="{19D6097E-BA84-4B98-A5CE-60639C04DE91}" type="pres">
      <dgm:prSet presAssocID="{FAAB25FB-2DEB-405E-ADB6-9C6D0D6FFA1D}" presName="background2" presStyleLbl="node2" presStyleIdx="2" presStyleCnt="3"/>
      <dgm:spPr/>
    </dgm:pt>
    <dgm:pt modelId="{357FF242-FDEE-44E5-A880-B9912CADB4EC}" type="pres">
      <dgm:prSet presAssocID="{FAAB25FB-2DEB-405E-ADB6-9C6D0D6FFA1D}" presName="text2" presStyleLbl="fgAcc2" presStyleIdx="2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1EC30FA-5FC0-462B-94B6-5785A9D46A9D}" type="pres">
      <dgm:prSet presAssocID="{FAAB25FB-2DEB-405E-ADB6-9C6D0D6FFA1D}" presName="hierChild3" presStyleCnt="0"/>
      <dgm:spPr/>
    </dgm:pt>
    <dgm:pt modelId="{DD0A1ABF-5EAE-41C6-B8D5-30EBA0D99FF4}" type="pres">
      <dgm:prSet presAssocID="{6E8AA3A1-BF7F-46BA-ADD6-B28A469704CE}" presName="Name17" presStyleLbl="parChTrans1D3" presStyleIdx="2" presStyleCnt="3"/>
      <dgm:spPr/>
      <dgm:t>
        <a:bodyPr/>
        <a:lstStyle/>
        <a:p>
          <a:pPr rtl="1"/>
          <a:endParaRPr lang="he-IL"/>
        </a:p>
      </dgm:t>
    </dgm:pt>
    <dgm:pt modelId="{AA786ABD-3F3A-4DC6-A300-358BBF3821D0}" type="pres">
      <dgm:prSet presAssocID="{9C5CE9A4-85F7-4F72-BCC8-A1248E550477}" presName="hierRoot3" presStyleCnt="0"/>
      <dgm:spPr/>
    </dgm:pt>
    <dgm:pt modelId="{FEBFA41E-A864-49B6-B4DB-ABD7A4C39371}" type="pres">
      <dgm:prSet presAssocID="{9C5CE9A4-85F7-4F72-BCC8-A1248E550477}" presName="composite3" presStyleCnt="0"/>
      <dgm:spPr/>
    </dgm:pt>
    <dgm:pt modelId="{1E5802C4-A986-4C1A-AFAC-70127B305935}" type="pres">
      <dgm:prSet presAssocID="{9C5CE9A4-85F7-4F72-BCC8-A1248E550477}" presName="background3" presStyleLbl="node3" presStyleIdx="2" presStyleCnt="3"/>
      <dgm:spPr/>
    </dgm:pt>
    <dgm:pt modelId="{D4BBC9C0-E0A6-4DE7-8E64-B85EDB21FC98}" type="pres">
      <dgm:prSet presAssocID="{9C5CE9A4-85F7-4F72-BCC8-A1248E550477}" presName="text3" presStyleLbl="fgAcc3" presStyleIdx="2" presStyleCnt="3" custScaleX="146410" custScaleY="14641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863488CF-1799-4C89-999B-0237175057C1}" type="pres">
      <dgm:prSet presAssocID="{9C5CE9A4-85F7-4F72-BCC8-A1248E550477}" presName="hierChild4" presStyleCnt="0"/>
      <dgm:spPr/>
    </dgm:pt>
  </dgm:ptLst>
  <dgm:cxnLst>
    <dgm:cxn modelId="{0CAD591D-E9A6-4329-91B1-4B67CF3F65E0}" type="presOf" srcId="{43351925-5539-40D6-BC34-452BD7CB7457}" destId="{01A3765D-FEDE-413D-9EBF-B403ADDDE9BB}" srcOrd="0" destOrd="0" presId="urn:microsoft.com/office/officeart/2005/8/layout/hierarchy1"/>
    <dgm:cxn modelId="{849FAF9B-8F11-4484-A1D3-C44ED4AB6464}" type="presOf" srcId="{5B940603-CEB0-4A7F-9EBD-1657500B42BD}" destId="{F29F1B8F-70A9-466F-836F-915ABF0A92F1}" srcOrd="0" destOrd="0" presId="urn:microsoft.com/office/officeart/2005/8/layout/hierarchy1"/>
    <dgm:cxn modelId="{C50388FD-8183-415B-A8AE-A4A7DD69D016}" type="presOf" srcId="{76CE8C18-97FE-44FA-A4C4-C02A777735F6}" destId="{F24BE819-BA3F-49DA-A21E-224A6287B4FD}" srcOrd="0" destOrd="0" presId="urn:microsoft.com/office/officeart/2005/8/layout/hierarchy1"/>
    <dgm:cxn modelId="{B85F2733-72B4-4784-A76C-ACC28920237F}" type="presOf" srcId="{6E8AA3A1-BF7F-46BA-ADD6-B28A469704CE}" destId="{DD0A1ABF-5EAE-41C6-B8D5-30EBA0D99FF4}" srcOrd="0" destOrd="0" presId="urn:microsoft.com/office/officeart/2005/8/layout/hierarchy1"/>
    <dgm:cxn modelId="{CADDB990-712D-4154-9204-85DFD4ABCEC6}" srcId="{BA3E758B-0C16-4B53-896C-5B10E1710FD0}" destId="{FAAB25FB-2DEB-405E-ADB6-9C6D0D6FFA1D}" srcOrd="2" destOrd="0" parTransId="{43351925-5539-40D6-BC34-452BD7CB7457}" sibTransId="{1F723806-68AB-4038-A792-AE077A88BBB8}"/>
    <dgm:cxn modelId="{6A64B9E9-B5C2-4CE4-A980-F0B51FCF526B}" type="presOf" srcId="{6EA6A781-5B19-4D1C-9783-D57BF746D4E8}" destId="{F177AA12-168D-4CF8-BAFB-573407CB9471}" srcOrd="0" destOrd="0" presId="urn:microsoft.com/office/officeart/2005/8/layout/hierarchy1"/>
    <dgm:cxn modelId="{B68078E6-FA58-4C98-9F2A-8E6CB4B07812}" srcId="{BA3E758B-0C16-4B53-896C-5B10E1710FD0}" destId="{D917FFFF-F3DB-438E-A958-F03BA5A994AB}" srcOrd="1" destOrd="0" parTransId="{6B8FBDE9-79E6-4F1F-A1A9-311F88860068}" sibTransId="{97AD762E-FE23-4571-99A2-FE37E8AD2ED0}"/>
    <dgm:cxn modelId="{FE8899EC-1D88-4E81-A509-210104D3F824}" type="presOf" srcId="{1BF01970-9976-41C3-AA3E-DA248E99213E}" destId="{01EF5623-4CD5-477A-944E-7F968C75CD0D}" srcOrd="0" destOrd="0" presId="urn:microsoft.com/office/officeart/2005/8/layout/hierarchy1"/>
    <dgm:cxn modelId="{39FD0053-5E3E-4EC1-BE04-578C4F853810}" type="presOf" srcId="{0F45B6DC-A881-4ED2-80E1-AC657743E58C}" destId="{ED572E8A-3C46-41D6-87CE-B833ADC28638}" srcOrd="0" destOrd="0" presId="urn:microsoft.com/office/officeart/2005/8/layout/hierarchy1"/>
    <dgm:cxn modelId="{AC9B9876-F9E2-4744-934B-F1F1B56D8A8D}" type="presOf" srcId="{055DDFBC-5F99-41C2-9E1B-FB6E515D086A}" destId="{A722D76C-C77B-4936-8692-753DDE7CF5E7}" srcOrd="0" destOrd="0" presId="urn:microsoft.com/office/officeart/2005/8/layout/hierarchy1"/>
    <dgm:cxn modelId="{44B2EB31-DA38-422F-8523-A43D3797CA30}" type="presOf" srcId="{76659C1E-D3EE-4CF2-A55B-32999B696875}" destId="{13F27DB3-9964-455F-9056-DD596D7E923F}" srcOrd="0" destOrd="0" presId="urn:microsoft.com/office/officeart/2005/8/layout/hierarchy1"/>
    <dgm:cxn modelId="{14466C28-09E2-4972-A84F-2DA434416244}" type="presOf" srcId="{785C7B7F-5665-4340-9F3E-47850A959FB5}" destId="{843F78A8-5E90-4F21-8C28-0388FA24070D}" srcOrd="0" destOrd="0" presId="urn:microsoft.com/office/officeart/2005/8/layout/hierarchy1"/>
    <dgm:cxn modelId="{9E5A2455-BE05-4B1D-8FD5-467D5FB1539C}" type="presOf" srcId="{9C5CE9A4-85F7-4F72-BCC8-A1248E550477}" destId="{D4BBC9C0-E0A6-4DE7-8E64-B85EDB21FC98}" srcOrd="0" destOrd="0" presId="urn:microsoft.com/office/officeart/2005/8/layout/hierarchy1"/>
    <dgm:cxn modelId="{4EFDF3BA-2219-4F26-A2E9-C5B0F215BCAC}" type="presOf" srcId="{6B8FBDE9-79E6-4F1F-A1A9-311F88860068}" destId="{9C46B16D-963C-421D-88E5-B1E02DE6856B}" srcOrd="0" destOrd="0" presId="urn:microsoft.com/office/officeart/2005/8/layout/hierarchy1"/>
    <dgm:cxn modelId="{BA493FCA-D31C-42B3-B94C-F0F862D2FBD2}" type="presOf" srcId="{072C3BA6-E30B-404B-8B39-867D87ECB433}" destId="{94DF0CA0-7B19-445C-AB17-4B5D35100B99}" srcOrd="0" destOrd="0" presId="urn:microsoft.com/office/officeart/2005/8/layout/hierarchy1"/>
    <dgm:cxn modelId="{4F1FD168-0466-4889-95A6-8F4AE34441BD}" type="presOf" srcId="{FAAB25FB-2DEB-405E-ADB6-9C6D0D6FFA1D}" destId="{357FF242-FDEE-44E5-A880-B9912CADB4EC}" srcOrd="0" destOrd="0" presId="urn:microsoft.com/office/officeart/2005/8/layout/hierarchy1"/>
    <dgm:cxn modelId="{085E236E-80F4-4039-BF1B-1D0628E3DAE8}" srcId="{FAAB25FB-2DEB-405E-ADB6-9C6D0D6FFA1D}" destId="{9C5CE9A4-85F7-4F72-BCC8-A1248E550477}" srcOrd="0" destOrd="0" parTransId="{6E8AA3A1-BF7F-46BA-ADD6-B28A469704CE}" sibTransId="{1ECEFA49-EE35-48A3-8667-31BB50223384}"/>
    <dgm:cxn modelId="{FFD5A02B-318A-471D-BDDC-DDD47140BEC7}" type="presOf" srcId="{1261E039-4928-4FDE-9B14-7940CBA41B2D}" destId="{384D0939-C297-47A3-AE4D-500C85C71DAD}" srcOrd="0" destOrd="0" presId="urn:microsoft.com/office/officeart/2005/8/layout/hierarchy1"/>
    <dgm:cxn modelId="{AFDEF672-7416-4B9F-BDCA-B8D74B408443}" type="presOf" srcId="{BA3E758B-0C16-4B53-896C-5B10E1710FD0}" destId="{A5759140-E4C5-4BB2-B826-F3DA11003ABE}" srcOrd="0" destOrd="0" presId="urn:microsoft.com/office/officeart/2005/8/layout/hierarchy1"/>
    <dgm:cxn modelId="{84B4E997-C014-488A-9DC1-3414CF0F5081}" type="presOf" srcId="{988E7D35-7740-4A22-877D-F782761BC686}" destId="{7B161A46-1F38-40AC-B8D1-C19A99C53021}" srcOrd="0" destOrd="0" presId="urn:microsoft.com/office/officeart/2005/8/layout/hierarchy1"/>
    <dgm:cxn modelId="{F80414D0-AB90-4A87-B794-CC666D52E603}" srcId="{785C7B7F-5665-4340-9F3E-47850A959FB5}" destId="{1261E039-4928-4FDE-9B14-7940CBA41B2D}" srcOrd="0" destOrd="0" parTransId="{5B940603-CEB0-4A7F-9EBD-1657500B42BD}" sibTransId="{C4E06BF2-1E13-4053-814C-1AED02252C30}"/>
    <dgm:cxn modelId="{7AEB9DD1-71B8-4786-AB2B-E68A069131E8}" type="presOf" srcId="{3D659280-7135-4FF8-A5FD-97F82B5916BD}" destId="{1EF4D9DF-2BF2-4AED-9083-5BF67D35C068}" srcOrd="0" destOrd="0" presId="urn:microsoft.com/office/officeart/2005/8/layout/hierarchy1"/>
    <dgm:cxn modelId="{E448AE18-5B0F-4742-9588-F814018AC9DE}" type="presOf" srcId="{D917FFFF-F3DB-438E-A958-F03BA5A994AB}" destId="{06CD35D2-EAB0-49AC-B812-4904C1BC3DD3}" srcOrd="0" destOrd="0" presId="urn:microsoft.com/office/officeart/2005/8/layout/hierarchy1"/>
    <dgm:cxn modelId="{93F70BBC-538A-4C68-99E5-6708D6D691D9}" srcId="{BA3E758B-0C16-4B53-896C-5B10E1710FD0}" destId="{785C7B7F-5665-4340-9F3E-47850A959FB5}" srcOrd="0" destOrd="0" parTransId="{6EA6A781-5B19-4D1C-9783-D57BF746D4E8}" sibTransId="{B32995D2-BB08-449D-9621-ADBDFF830281}"/>
    <dgm:cxn modelId="{375FB68C-73D6-49F9-9B4D-D1B663B51A07}" srcId="{785C7B7F-5665-4340-9F3E-47850A959FB5}" destId="{0F45B6DC-A881-4ED2-80E1-AC657743E58C}" srcOrd="1" destOrd="0" parTransId="{988E7D35-7740-4A22-877D-F782761BC686}" sibTransId="{F64507BF-11B5-4AB1-9ADC-9551D5E64749}"/>
    <dgm:cxn modelId="{D8B93F73-E9D2-447B-9CF4-D4045C48CAB3}" srcId="{1BF01970-9976-41C3-AA3E-DA248E99213E}" destId="{BA3E758B-0C16-4B53-896C-5B10E1710FD0}" srcOrd="0" destOrd="0" parTransId="{03459990-7724-4E5B-A866-0F85767B36B0}" sibTransId="{81C7E9CC-DFDA-4B20-9A72-4C0D2D3610C8}"/>
    <dgm:cxn modelId="{A4944C7E-307C-4197-BA8A-737A1346BFBE}" srcId="{0F45B6DC-A881-4ED2-80E1-AC657743E58C}" destId="{072C3BA6-E30B-404B-8B39-867D87ECB433}" srcOrd="0" destOrd="0" parTransId="{B25A1075-8BD6-4B8A-9269-EC4198AD0BEE}" sibTransId="{0C2BA074-5B69-4E04-8F23-B0DAE21E5D8E}"/>
    <dgm:cxn modelId="{A0B1153B-40D3-496B-839D-FA49EDABA15C}" srcId="{0F45B6DC-A881-4ED2-80E1-AC657743E58C}" destId="{055DDFBC-5F99-41C2-9E1B-FB6E515D086A}" srcOrd="1" destOrd="0" parTransId="{76659C1E-D3EE-4CF2-A55B-32999B696875}" sibTransId="{B133B20B-5C4A-4672-B0ED-A0E0E670EBFB}"/>
    <dgm:cxn modelId="{94E3B57A-879A-4797-8B4E-61CCD5DDD820}" type="presOf" srcId="{B25A1075-8BD6-4B8A-9269-EC4198AD0BEE}" destId="{7ED6CE01-7334-4B87-AE8E-477729F85C6C}" srcOrd="0" destOrd="0" presId="urn:microsoft.com/office/officeart/2005/8/layout/hierarchy1"/>
    <dgm:cxn modelId="{9774ECC9-1927-4066-A724-408E2FC24F01}" srcId="{072C3BA6-E30B-404B-8B39-867D87ECB433}" destId="{76CE8C18-97FE-44FA-A4C4-C02A777735F6}" srcOrd="0" destOrd="0" parTransId="{3D659280-7135-4FF8-A5FD-97F82B5916BD}" sibTransId="{51BE2150-F1AE-4EDF-B57A-3878B75347A9}"/>
    <dgm:cxn modelId="{64065603-14C6-423B-8631-F63F6DE871A4}" type="presParOf" srcId="{01EF5623-4CD5-477A-944E-7F968C75CD0D}" destId="{1B908FD4-9E23-4FDF-89CB-05AFD44AC8CF}" srcOrd="0" destOrd="0" presId="urn:microsoft.com/office/officeart/2005/8/layout/hierarchy1"/>
    <dgm:cxn modelId="{023D10CF-F8B5-455A-AAF6-2C655AE14C97}" type="presParOf" srcId="{1B908FD4-9E23-4FDF-89CB-05AFD44AC8CF}" destId="{6CE5BF1B-2EC1-4390-B869-146E868B0C08}" srcOrd="0" destOrd="0" presId="urn:microsoft.com/office/officeart/2005/8/layout/hierarchy1"/>
    <dgm:cxn modelId="{3692922E-B637-4423-B415-1C444AEDD2D9}" type="presParOf" srcId="{6CE5BF1B-2EC1-4390-B869-146E868B0C08}" destId="{89A5227A-20E7-4876-9347-F929A3727EBD}" srcOrd="0" destOrd="0" presId="urn:microsoft.com/office/officeart/2005/8/layout/hierarchy1"/>
    <dgm:cxn modelId="{AC2691AE-11E2-43DD-B213-7B559569D35F}" type="presParOf" srcId="{6CE5BF1B-2EC1-4390-B869-146E868B0C08}" destId="{A5759140-E4C5-4BB2-B826-F3DA11003ABE}" srcOrd="1" destOrd="0" presId="urn:microsoft.com/office/officeart/2005/8/layout/hierarchy1"/>
    <dgm:cxn modelId="{1E298C59-7E14-4274-9932-F8BAF29B4D7A}" type="presParOf" srcId="{1B908FD4-9E23-4FDF-89CB-05AFD44AC8CF}" destId="{E4E63FB1-1F95-4947-9A09-932C6DC2B61B}" srcOrd="1" destOrd="0" presId="urn:microsoft.com/office/officeart/2005/8/layout/hierarchy1"/>
    <dgm:cxn modelId="{931AC358-5200-4543-99EC-6823EFDBD7A6}" type="presParOf" srcId="{E4E63FB1-1F95-4947-9A09-932C6DC2B61B}" destId="{F177AA12-168D-4CF8-BAFB-573407CB9471}" srcOrd="0" destOrd="0" presId="urn:microsoft.com/office/officeart/2005/8/layout/hierarchy1"/>
    <dgm:cxn modelId="{FB7FF337-BD4B-4425-9EDD-098CB85ABD1E}" type="presParOf" srcId="{E4E63FB1-1F95-4947-9A09-932C6DC2B61B}" destId="{B4BA153F-2A2A-4B1B-8693-6F37D1F29115}" srcOrd="1" destOrd="0" presId="urn:microsoft.com/office/officeart/2005/8/layout/hierarchy1"/>
    <dgm:cxn modelId="{4EF4CE5E-3DA0-488F-810C-F5DF459603F6}" type="presParOf" srcId="{B4BA153F-2A2A-4B1B-8693-6F37D1F29115}" destId="{471717AC-18A0-46F0-847F-776B2490E0CA}" srcOrd="0" destOrd="0" presId="urn:microsoft.com/office/officeart/2005/8/layout/hierarchy1"/>
    <dgm:cxn modelId="{929FC5D6-9BEB-449E-BBF9-1CC97F93AB9F}" type="presParOf" srcId="{471717AC-18A0-46F0-847F-776B2490E0CA}" destId="{7356F3FA-ED92-431D-BA41-48B6DE32E72F}" srcOrd="0" destOrd="0" presId="urn:microsoft.com/office/officeart/2005/8/layout/hierarchy1"/>
    <dgm:cxn modelId="{77C64BB3-2834-499E-8FC2-144ECF69B41F}" type="presParOf" srcId="{471717AC-18A0-46F0-847F-776B2490E0CA}" destId="{843F78A8-5E90-4F21-8C28-0388FA24070D}" srcOrd="1" destOrd="0" presId="urn:microsoft.com/office/officeart/2005/8/layout/hierarchy1"/>
    <dgm:cxn modelId="{4E3F226C-3A74-4096-9EFD-63E4B7A12776}" type="presParOf" srcId="{B4BA153F-2A2A-4B1B-8693-6F37D1F29115}" destId="{46B023C9-FCDD-4C42-9920-E46EB9B35F66}" srcOrd="1" destOrd="0" presId="urn:microsoft.com/office/officeart/2005/8/layout/hierarchy1"/>
    <dgm:cxn modelId="{2A46CBA0-DDB8-411F-B24E-A45C1D15D3E3}" type="presParOf" srcId="{46B023C9-FCDD-4C42-9920-E46EB9B35F66}" destId="{F29F1B8F-70A9-466F-836F-915ABF0A92F1}" srcOrd="0" destOrd="0" presId="urn:microsoft.com/office/officeart/2005/8/layout/hierarchy1"/>
    <dgm:cxn modelId="{5A2FC172-3E65-4471-A5C4-6B79C9570000}" type="presParOf" srcId="{46B023C9-FCDD-4C42-9920-E46EB9B35F66}" destId="{62BD99EB-0A62-4A05-A229-7E73A8308903}" srcOrd="1" destOrd="0" presId="urn:microsoft.com/office/officeart/2005/8/layout/hierarchy1"/>
    <dgm:cxn modelId="{6AAD9918-EBDF-41F2-9983-4CC2D0638EA7}" type="presParOf" srcId="{62BD99EB-0A62-4A05-A229-7E73A8308903}" destId="{B9AAF790-DCCF-4E36-A3FB-2EE3F72F198B}" srcOrd="0" destOrd="0" presId="urn:microsoft.com/office/officeart/2005/8/layout/hierarchy1"/>
    <dgm:cxn modelId="{ABB02821-6566-411A-9EB6-5019DAE0B7DE}" type="presParOf" srcId="{B9AAF790-DCCF-4E36-A3FB-2EE3F72F198B}" destId="{997EADFE-D62C-4EA1-9488-14F4783FC123}" srcOrd="0" destOrd="0" presId="urn:microsoft.com/office/officeart/2005/8/layout/hierarchy1"/>
    <dgm:cxn modelId="{ADF9AF52-A29E-4B3C-AF7E-E4099C9CBEB3}" type="presParOf" srcId="{B9AAF790-DCCF-4E36-A3FB-2EE3F72F198B}" destId="{384D0939-C297-47A3-AE4D-500C85C71DAD}" srcOrd="1" destOrd="0" presId="urn:microsoft.com/office/officeart/2005/8/layout/hierarchy1"/>
    <dgm:cxn modelId="{51065E82-8CBA-4B44-B409-A6B060244C24}" type="presParOf" srcId="{62BD99EB-0A62-4A05-A229-7E73A8308903}" destId="{328D5056-3C23-4E46-9D3D-0471FA04CD7C}" srcOrd="1" destOrd="0" presId="urn:microsoft.com/office/officeart/2005/8/layout/hierarchy1"/>
    <dgm:cxn modelId="{9797674D-E52C-4108-AFE1-A4AC80D3A8A4}" type="presParOf" srcId="{46B023C9-FCDD-4C42-9920-E46EB9B35F66}" destId="{7B161A46-1F38-40AC-B8D1-C19A99C53021}" srcOrd="2" destOrd="0" presId="urn:microsoft.com/office/officeart/2005/8/layout/hierarchy1"/>
    <dgm:cxn modelId="{F93E3AD4-A571-42EA-BBBB-D67B9A0CCC43}" type="presParOf" srcId="{46B023C9-FCDD-4C42-9920-E46EB9B35F66}" destId="{2EC8DD1B-51D5-45F9-977D-C17FC0DD3E62}" srcOrd="3" destOrd="0" presId="urn:microsoft.com/office/officeart/2005/8/layout/hierarchy1"/>
    <dgm:cxn modelId="{33AB08BD-8A78-4B69-B7B8-6BE452E1E5DB}" type="presParOf" srcId="{2EC8DD1B-51D5-45F9-977D-C17FC0DD3E62}" destId="{45471EA1-5DAE-432F-AF3B-8A3ADC31700F}" srcOrd="0" destOrd="0" presId="urn:microsoft.com/office/officeart/2005/8/layout/hierarchy1"/>
    <dgm:cxn modelId="{21790204-E93C-4B08-A4EA-F0728280C2E5}" type="presParOf" srcId="{45471EA1-5DAE-432F-AF3B-8A3ADC31700F}" destId="{91118C2B-6D00-4C67-BCB2-70F955042186}" srcOrd="0" destOrd="0" presId="urn:microsoft.com/office/officeart/2005/8/layout/hierarchy1"/>
    <dgm:cxn modelId="{6F6188DB-642F-4CB4-A4EA-16E96725BBE4}" type="presParOf" srcId="{45471EA1-5DAE-432F-AF3B-8A3ADC31700F}" destId="{ED572E8A-3C46-41D6-87CE-B833ADC28638}" srcOrd="1" destOrd="0" presId="urn:microsoft.com/office/officeart/2005/8/layout/hierarchy1"/>
    <dgm:cxn modelId="{C3FCC42C-9971-4E7D-B1EB-3CC0F46D9A87}" type="presParOf" srcId="{2EC8DD1B-51D5-45F9-977D-C17FC0DD3E62}" destId="{CA0CEDF5-120E-4B86-BF7E-20F712E5EDDB}" srcOrd="1" destOrd="0" presId="urn:microsoft.com/office/officeart/2005/8/layout/hierarchy1"/>
    <dgm:cxn modelId="{291235A4-0C0D-461C-8EB6-0275C2E88FE7}" type="presParOf" srcId="{CA0CEDF5-120E-4B86-BF7E-20F712E5EDDB}" destId="{7ED6CE01-7334-4B87-AE8E-477729F85C6C}" srcOrd="0" destOrd="0" presId="urn:microsoft.com/office/officeart/2005/8/layout/hierarchy1"/>
    <dgm:cxn modelId="{B787A205-F4B0-4A05-B8C0-AA6501AE52D2}" type="presParOf" srcId="{CA0CEDF5-120E-4B86-BF7E-20F712E5EDDB}" destId="{49F23713-0389-4E4F-A455-52E847194D4A}" srcOrd="1" destOrd="0" presId="urn:microsoft.com/office/officeart/2005/8/layout/hierarchy1"/>
    <dgm:cxn modelId="{3FE338F4-67B8-45AE-B7BC-4317B8344E1D}" type="presParOf" srcId="{49F23713-0389-4E4F-A455-52E847194D4A}" destId="{269EEEE0-8361-4F08-A12A-279886E61817}" srcOrd="0" destOrd="0" presId="urn:microsoft.com/office/officeart/2005/8/layout/hierarchy1"/>
    <dgm:cxn modelId="{06C82A6A-F058-4728-837E-15F61DD0EA42}" type="presParOf" srcId="{269EEEE0-8361-4F08-A12A-279886E61817}" destId="{8AC7C189-1E8E-4D86-958E-95983379F19D}" srcOrd="0" destOrd="0" presId="urn:microsoft.com/office/officeart/2005/8/layout/hierarchy1"/>
    <dgm:cxn modelId="{96D35393-DA2D-43B3-9C67-5E2B358ECE94}" type="presParOf" srcId="{269EEEE0-8361-4F08-A12A-279886E61817}" destId="{94DF0CA0-7B19-445C-AB17-4B5D35100B99}" srcOrd="1" destOrd="0" presId="urn:microsoft.com/office/officeart/2005/8/layout/hierarchy1"/>
    <dgm:cxn modelId="{A8AE15B7-C153-4F0E-9948-E077938D27DF}" type="presParOf" srcId="{49F23713-0389-4E4F-A455-52E847194D4A}" destId="{9D50808A-3A8C-4017-986E-B35DE0A423EF}" srcOrd="1" destOrd="0" presId="urn:microsoft.com/office/officeart/2005/8/layout/hierarchy1"/>
    <dgm:cxn modelId="{17E1E553-22FF-439F-9859-EA3C679B32DF}" type="presParOf" srcId="{9D50808A-3A8C-4017-986E-B35DE0A423EF}" destId="{1EF4D9DF-2BF2-4AED-9083-5BF67D35C068}" srcOrd="0" destOrd="0" presId="urn:microsoft.com/office/officeart/2005/8/layout/hierarchy1"/>
    <dgm:cxn modelId="{72A159D1-1123-494E-BDAE-1F272BF1C118}" type="presParOf" srcId="{9D50808A-3A8C-4017-986E-B35DE0A423EF}" destId="{C6651D60-FA85-455C-92D3-2C900A732221}" srcOrd="1" destOrd="0" presId="urn:microsoft.com/office/officeart/2005/8/layout/hierarchy1"/>
    <dgm:cxn modelId="{A6F0D4AA-FD79-4D76-A684-9BDC148C2F38}" type="presParOf" srcId="{C6651D60-FA85-455C-92D3-2C900A732221}" destId="{B13237E2-83A5-4863-BA9F-6BCA529132C4}" srcOrd="0" destOrd="0" presId="urn:microsoft.com/office/officeart/2005/8/layout/hierarchy1"/>
    <dgm:cxn modelId="{62B9B61D-A77C-4190-9D77-8F98D816562A}" type="presParOf" srcId="{B13237E2-83A5-4863-BA9F-6BCA529132C4}" destId="{6AFE6EC5-91BA-4948-82C2-39DB408904EE}" srcOrd="0" destOrd="0" presId="urn:microsoft.com/office/officeart/2005/8/layout/hierarchy1"/>
    <dgm:cxn modelId="{770CD6D8-7A5B-4D28-B304-3C1667045711}" type="presParOf" srcId="{B13237E2-83A5-4863-BA9F-6BCA529132C4}" destId="{F24BE819-BA3F-49DA-A21E-224A6287B4FD}" srcOrd="1" destOrd="0" presId="urn:microsoft.com/office/officeart/2005/8/layout/hierarchy1"/>
    <dgm:cxn modelId="{BA56BB54-78DF-4282-B7BC-7817043F271E}" type="presParOf" srcId="{C6651D60-FA85-455C-92D3-2C900A732221}" destId="{A1D0B580-7B21-46BB-9FFF-686887785FFC}" srcOrd="1" destOrd="0" presId="urn:microsoft.com/office/officeart/2005/8/layout/hierarchy1"/>
    <dgm:cxn modelId="{5A23F168-C3F5-4F93-A5FB-FFFB944679E9}" type="presParOf" srcId="{CA0CEDF5-120E-4B86-BF7E-20F712E5EDDB}" destId="{13F27DB3-9964-455F-9056-DD596D7E923F}" srcOrd="2" destOrd="0" presId="urn:microsoft.com/office/officeart/2005/8/layout/hierarchy1"/>
    <dgm:cxn modelId="{11CD1CC2-32ED-46B2-B1CD-2622A3E9A73E}" type="presParOf" srcId="{CA0CEDF5-120E-4B86-BF7E-20F712E5EDDB}" destId="{14622FA9-45BC-4876-90DC-EA04A5A1D1EF}" srcOrd="3" destOrd="0" presId="urn:microsoft.com/office/officeart/2005/8/layout/hierarchy1"/>
    <dgm:cxn modelId="{C8B4342B-5E97-4997-81E7-2A038F06F1DE}" type="presParOf" srcId="{14622FA9-45BC-4876-90DC-EA04A5A1D1EF}" destId="{F27E769C-4EA8-4B84-90AF-47677075FB60}" srcOrd="0" destOrd="0" presId="urn:microsoft.com/office/officeart/2005/8/layout/hierarchy1"/>
    <dgm:cxn modelId="{EBFF3353-6A8D-4095-BA64-F950A11B9C19}" type="presParOf" srcId="{F27E769C-4EA8-4B84-90AF-47677075FB60}" destId="{00F1C082-C6B6-430E-AB67-2BBC417B7AA0}" srcOrd="0" destOrd="0" presId="urn:microsoft.com/office/officeart/2005/8/layout/hierarchy1"/>
    <dgm:cxn modelId="{1182609A-855D-44C4-89E2-3EA9E2FDC072}" type="presParOf" srcId="{F27E769C-4EA8-4B84-90AF-47677075FB60}" destId="{A722D76C-C77B-4936-8692-753DDE7CF5E7}" srcOrd="1" destOrd="0" presId="urn:microsoft.com/office/officeart/2005/8/layout/hierarchy1"/>
    <dgm:cxn modelId="{DB8C3447-D831-488E-B095-C84A5CBA7179}" type="presParOf" srcId="{14622FA9-45BC-4876-90DC-EA04A5A1D1EF}" destId="{AC75F293-18B9-421E-8768-9019A13B1E83}" srcOrd="1" destOrd="0" presId="urn:microsoft.com/office/officeart/2005/8/layout/hierarchy1"/>
    <dgm:cxn modelId="{EC9D56D2-1E72-4076-94DD-0B83D0608FC3}" type="presParOf" srcId="{E4E63FB1-1F95-4947-9A09-932C6DC2B61B}" destId="{9C46B16D-963C-421D-88E5-B1E02DE6856B}" srcOrd="2" destOrd="0" presId="urn:microsoft.com/office/officeart/2005/8/layout/hierarchy1"/>
    <dgm:cxn modelId="{AC9F45E8-690D-4806-9B1B-763AB1CE8E53}" type="presParOf" srcId="{E4E63FB1-1F95-4947-9A09-932C6DC2B61B}" destId="{59CB7A91-0CFD-43CB-8B9D-2129DEFD7076}" srcOrd="3" destOrd="0" presId="urn:microsoft.com/office/officeart/2005/8/layout/hierarchy1"/>
    <dgm:cxn modelId="{40D585DD-733C-4C01-BBBC-AD20AEEBE0DB}" type="presParOf" srcId="{59CB7A91-0CFD-43CB-8B9D-2129DEFD7076}" destId="{5613C005-B3BC-4AF4-AE45-4CD901B0F2AB}" srcOrd="0" destOrd="0" presId="urn:microsoft.com/office/officeart/2005/8/layout/hierarchy1"/>
    <dgm:cxn modelId="{00E9CF34-D34A-49FF-88AE-95162392B8F0}" type="presParOf" srcId="{5613C005-B3BC-4AF4-AE45-4CD901B0F2AB}" destId="{AE038F48-FFFC-42A3-BB7E-0D73E31ECC85}" srcOrd="0" destOrd="0" presId="urn:microsoft.com/office/officeart/2005/8/layout/hierarchy1"/>
    <dgm:cxn modelId="{25BBB85F-2775-4B00-9356-4282116FD095}" type="presParOf" srcId="{5613C005-B3BC-4AF4-AE45-4CD901B0F2AB}" destId="{06CD35D2-EAB0-49AC-B812-4904C1BC3DD3}" srcOrd="1" destOrd="0" presId="urn:microsoft.com/office/officeart/2005/8/layout/hierarchy1"/>
    <dgm:cxn modelId="{FED35E36-3119-4287-A1A2-4C453ED0F420}" type="presParOf" srcId="{59CB7A91-0CFD-43CB-8B9D-2129DEFD7076}" destId="{CA94E364-51AE-49AD-9A18-7864667E73EB}" srcOrd="1" destOrd="0" presId="urn:microsoft.com/office/officeart/2005/8/layout/hierarchy1"/>
    <dgm:cxn modelId="{4E4044F9-6706-4456-B42C-DF45AF0263D0}" type="presParOf" srcId="{E4E63FB1-1F95-4947-9A09-932C6DC2B61B}" destId="{01A3765D-FEDE-413D-9EBF-B403ADDDE9BB}" srcOrd="4" destOrd="0" presId="urn:microsoft.com/office/officeart/2005/8/layout/hierarchy1"/>
    <dgm:cxn modelId="{988711F6-920B-4CA6-AD85-CB7BD78EB4A1}" type="presParOf" srcId="{E4E63FB1-1F95-4947-9A09-932C6DC2B61B}" destId="{DD6BF2BF-8733-45B6-8F07-25D33680F468}" srcOrd="5" destOrd="0" presId="urn:microsoft.com/office/officeart/2005/8/layout/hierarchy1"/>
    <dgm:cxn modelId="{AD6F0177-7F0F-45AD-8DBE-7A651944DBCE}" type="presParOf" srcId="{DD6BF2BF-8733-45B6-8F07-25D33680F468}" destId="{3C548E4C-2F0F-4BC2-8713-E1AF8600DE97}" srcOrd="0" destOrd="0" presId="urn:microsoft.com/office/officeart/2005/8/layout/hierarchy1"/>
    <dgm:cxn modelId="{963978B7-4B70-4C46-B9A1-57F27E94F97C}" type="presParOf" srcId="{3C548E4C-2F0F-4BC2-8713-E1AF8600DE97}" destId="{19D6097E-BA84-4B98-A5CE-60639C04DE91}" srcOrd="0" destOrd="0" presId="urn:microsoft.com/office/officeart/2005/8/layout/hierarchy1"/>
    <dgm:cxn modelId="{C4AD9672-253B-41B8-902A-02195A5C86D5}" type="presParOf" srcId="{3C548E4C-2F0F-4BC2-8713-E1AF8600DE97}" destId="{357FF242-FDEE-44E5-A880-B9912CADB4EC}" srcOrd="1" destOrd="0" presId="urn:microsoft.com/office/officeart/2005/8/layout/hierarchy1"/>
    <dgm:cxn modelId="{1D37D5AF-422E-41B4-B446-02EA81F30513}" type="presParOf" srcId="{DD6BF2BF-8733-45B6-8F07-25D33680F468}" destId="{A1EC30FA-5FC0-462B-94B6-5785A9D46A9D}" srcOrd="1" destOrd="0" presId="urn:microsoft.com/office/officeart/2005/8/layout/hierarchy1"/>
    <dgm:cxn modelId="{11A49046-446C-4799-B9F8-BB4A902CB678}" type="presParOf" srcId="{A1EC30FA-5FC0-462B-94B6-5785A9D46A9D}" destId="{DD0A1ABF-5EAE-41C6-B8D5-30EBA0D99FF4}" srcOrd="0" destOrd="0" presId="urn:microsoft.com/office/officeart/2005/8/layout/hierarchy1"/>
    <dgm:cxn modelId="{1208CAB3-0425-4B67-AAE6-C0D077357B50}" type="presParOf" srcId="{A1EC30FA-5FC0-462B-94B6-5785A9D46A9D}" destId="{AA786ABD-3F3A-4DC6-A300-358BBF3821D0}" srcOrd="1" destOrd="0" presId="urn:microsoft.com/office/officeart/2005/8/layout/hierarchy1"/>
    <dgm:cxn modelId="{15A34E94-BEB9-4F0C-9ED8-448CDB9EEA9D}" type="presParOf" srcId="{AA786ABD-3F3A-4DC6-A300-358BBF3821D0}" destId="{FEBFA41E-A864-49B6-B4DB-ABD7A4C39371}" srcOrd="0" destOrd="0" presId="urn:microsoft.com/office/officeart/2005/8/layout/hierarchy1"/>
    <dgm:cxn modelId="{8581C1A9-A4F7-490D-8957-D6AFE120A507}" type="presParOf" srcId="{FEBFA41E-A864-49B6-B4DB-ABD7A4C39371}" destId="{1E5802C4-A986-4C1A-AFAC-70127B305935}" srcOrd="0" destOrd="0" presId="urn:microsoft.com/office/officeart/2005/8/layout/hierarchy1"/>
    <dgm:cxn modelId="{BD913028-42E0-49AC-AAA4-618687E7B4EB}" type="presParOf" srcId="{FEBFA41E-A864-49B6-B4DB-ABD7A4C39371}" destId="{D4BBC9C0-E0A6-4DE7-8E64-B85EDB21FC98}" srcOrd="1" destOrd="0" presId="urn:microsoft.com/office/officeart/2005/8/layout/hierarchy1"/>
    <dgm:cxn modelId="{8C52494F-A508-4171-9836-59FE1F825EF5}" type="presParOf" srcId="{AA786ABD-3F3A-4DC6-A300-358BBF3821D0}" destId="{863488CF-1799-4C89-999B-0237175057C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8DFED0-36AD-4DEB-94D0-7F7BA3CC1157}">
      <dsp:nvSpPr>
        <dsp:cNvPr id="0" name=""/>
        <dsp:cNvSpPr/>
      </dsp:nvSpPr>
      <dsp:spPr>
        <a:xfrm>
          <a:off x="787598" y="1058"/>
          <a:ext cx="1848445" cy="184844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smtClean="0"/>
            <a:t>Army</a:t>
          </a:r>
          <a:endParaRPr lang="he-IL" sz="4300" kern="1200" dirty="0"/>
        </a:p>
      </dsp:txBody>
      <dsp:txXfrm>
        <a:off x="1058297" y="271757"/>
        <a:ext cx="1307047" cy="1307047"/>
      </dsp:txXfrm>
    </dsp:sp>
    <dsp:sp modelId="{932C81B8-9979-4BE4-BBE2-57C19490FC25}">
      <dsp:nvSpPr>
        <dsp:cNvPr id="0" name=""/>
        <dsp:cNvSpPr/>
      </dsp:nvSpPr>
      <dsp:spPr>
        <a:xfrm>
          <a:off x="1175771" y="1999597"/>
          <a:ext cx="1072098" cy="1072098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900" kern="1200"/>
        </a:p>
      </dsp:txBody>
      <dsp:txXfrm>
        <a:off x="1317878" y="2409567"/>
        <a:ext cx="787884" cy="252158"/>
      </dsp:txXfrm>
    </dsp:sp>
    <dsp:sp modelId="{12AFDD97-AC51-424C-8217-F988E08AD301}">
      <dsp:nvSpPr>
        <dsp:cNvPr id="0" name=""/>
        <dsp:cNvSpPr/>
      </dsp:nvSpPr>
      <dsp:spPr>
        <a:xfrm>
          <a:off x="787598" y="3221789"/>
          <a:ext cx="1848445" cy="1848445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300" kern="1200" dirty="0" smtClean="0"/>
            <a:t>Taxes</a:t>
          </a:r>
          <a:endParaRPr lang="he-IL" sz="4300" kern="1200" dirty="0"/>
        </a:p>
      </dsp:txBody>
      <dsp:txXfrm>
        <a:off x="1058297" y="3492488"/>
        <a:ext cx="1307047" cy="1307047"/>
      </dsp:txXfrm>
    </dsp:sp>
    <dsp:sp modelId="{DE488468-249A-498A-8141-59D60EC181BB}">
      <dsp:nvSpPr>
        <dsp:cNvPr id="0" name=""/>
        <dsp:cNvSpPr/>
      </dsp:nvSpPr>
      <dsp:spPr>
        <a:xfrm>
          <a:off x="2913310" y="2191836"/>
          <a:ext cx="587805" cy="68762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3100" kern="1200"/>
        </a:p>
      </dsp:txBody>
      <dsp:txXfrm>
        <a:off x="2913310" y="2329360"/>
        <a:ext cx="411464" cy="412573"/>
      </dsp:txXfrm>
    </dsp:sp>
    <dsp:sp modelId="{C2C92E75-B61D-455A-9891-CBCBE271D112}">
      <dsp:nvSpPr>
        <dsp:cNvPr id="0" name=""/>
        <dsp:cNvSpPr/>
      </dsp:nvSpPr>
      <dsp:spPr>
        <a:xfrm>
          <a:off x="3745110" y="687201"/>
          <a:ext cx="3696890" cy="3696890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Nation</a:t>
          </a:r>
          <a:endParaRPr lang="he-IL" sz="6500" kern="1200" dirty="0"/>
        </a:p>
      </dsp:txBody>
      <dsp:txXfrm>
        <a:off x="4286507" y="1228598"/>
        <a:ext cx="2614096" cy="26140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A1ABF-5EAE-41C6-B8D5-30EBA0D99FF4}">
      <dsp:nvSpPr>
        <dsp:cNvPr id="0" name=""/>
        <dsp:cNvSpPr/>
      </dsp:nvSpPr>
      <dsp:spPr>
        <a:xfrm>
          <a:off x="2337159" y="1962783"/>
          <a:ext cx="91440" cy="2653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3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A3765D-FEDE-413D-9EBF-B403ADDDE9BB}">
      <dsp:nvSpPr>
        <dsp:cNvPr id="0" name=""/>
        <dsp:cNvSpPr/>
      </dsp:nvSpPr>
      <dsp:spPr>
        <a:xfrm>
          <a:off x="2382879" y="849354"/>
          <a:ext cx="1538339" cy="265311"/>
        </a:xfrm>
        <a:custGeom>
          <a:avLst/>
          <a:gdLst/>
          <a:ahLst/>
          <a:cxnLst/>
          <a:rect l="0" t="0" r="0" b="0"/>
          <a:pathLst>
            <a:path>
              <a:moveTo>
                <a:pt x="1538339" y="0"/>
              </a:moveTo>
              <a:lnTo>
                <a:pt x="1538339" y="180801"/>
              </a:lnTo>
              <a:lnTo>
                <a:pt x="0" y="180801"/>
              </a:lnTo>
              <a:lnTo>
                <a:pt x="0" y="26531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6B16D-963C-421D-88E5-B1E02DE6856B}">
      <dsp:nvSpPr>
        <dsp:cNvPr id="0" name=""/>
        <dsp:cNvSpPr/>
      </dsp:nvSpPr>
      <dsp:spPr>
        <a:xfrm>
          <a:off x="3875498" y="849354"/>
          <a:ext cx="91440" cy="2653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31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27DB3-9964-455F-9056-DD596D7E923F}">
      <dsp:nvSpPr>
        <dsp:cNvPr id="0" name=""/>
        <dsp:cNvSpPr/>
      </dsp:nvSpPr>
      <dsp:spPr>
        <a:xfrm>
          <a:off x="3921218" y="3076212"/>
          <a:ext cx="769169" cy="265311"/>
        </a:xfrm>
        <a:custGeom>
          <a:avLst/>
          <a:gdLst/>
          <a:ahLst/>
          <a:cxnLst/>
          <a:rect l="0" t="0" r="0" b="0"/>
          <a:pathLst>
            <a:path>
              <a:moveTo>
                <a:pt x="769169" y="0"/>
              </a:moveTo>
              <a:lnTo>
                <a:pt x="769169" y="180801"/>
              </a:lnTo>
              <a:lnTo>
                <a:pt x="0" y="180801"/>
              </a:lnTo>
              <a:lnTo>
                <a:pt x="0" y="2653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4D9DF-2BF2-4AED-9083-5BF67D35C068}">
      <dsp:nvSpPr>
        <dsp:cNvPr id="0" name=""/>
        <dsp:cNvSpPr/>
      </dsp:nvSpPr>
      <dsp:spPr>
        <a:xfrm>
          <a:off x="5413838" y="4189641"/>
          <a:ext cx="91440" cy="2653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53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6CE01-7334-4B87-AE8E-477729F85C6C}">
      <dsp:nvSpPr>
        <dsp:cNvPr id="0" name=""/>
        <dsp:cNvSpPr/>
      </dsp:nvSpPr>
      <dsp:spPr>
        <a:xfrm>
          <a:off x="4690388" y="3076212"/>
          <a:ext cx="769169" cy="265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801"/>
              </a:lnTo>
              <a:lnTo>
                <a:pt x="769169" y="180801"/>
              </a:lnTo>
              <a:lnTo>
                <a:pt x="769169" y="2653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61A46-1F38-40AC-B8D1-C19A99C53021}">
      <dsp:nvSpPr>
        <dsp:cNvPr id="0" name=""/>
        <dsp:cNvSpPr/>
      </dsp:nvSpPr>
      <dsp:spPr>
        <a:xfrm>
          <a:off x="4690388" y="1962783"/>
          <a:ext cx="769169" cy="265311"/>
        </a:xfrm>
        <a:custGeom>
          <a:avLst/>
          <a:gdLst/>
          <a:ahLst/>
          <a:cxnLst/>
          <a:rect l="0" t="0" r="0" b="0"/>
          <a:pathLst>
            <a:path>
              <a:moveTo>
                <a:pt x="769169" y="0"/>
              </a:moveTo>
              <a:lnTo>
                <a:pt x="769169" y="180801"/>
              </a:lnTo>
              <a:lnTo>
                <a:pt x="0" y="180801"/>
              </a:lnTo>
              <a:lnTo>
                <a:pt x="0" y="2653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F1B8F-70A9-466F-836F-915ABF0A92F1}">
      <dsp:nvSpPr>
        <dsp:cNvPr id="0" name=""/>
        <dsp:cNvSpPr/>
      </dsp:nvSpPr>
      <dsp:spPr>
        <a:xfrm>
          <a:off x="5459558" y="1962783"/>
          <a:ext cx="769169" cy="265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801"/>
              </a:lnTo>
              <a:lnTo>
                <a:pt x="769169" y="180801"/>
              </a:lnTo>
              <a:lnTo>
                <a:pt x="769169" y="265311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7AA12-168D-4CF8-BAFB-573407CB9471}">
      <dsp:nvSpPr>
        <dsp:cNvPr id="0" name=""/>
        <dsp:cNvSpPr/>
      </dsp:nvSpPr>
      <dsp:spPr>
        <a:xfrm>
          <a:off x="3921218" y="849354"/>
          <a:ext cx="1538339" cy="2653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801"/>
              </a:lnTo>
              <a:lnTo>
                <a:pt x="1538339" y="180801"/>
              </a:lnTo>
              <a:lnTo>
                <a:pt x="1538339" y="26531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5227A-20E7-4876-9347-F929A3727EBD}">
      <dsp:nvSpPr>
        <dsp:cNvPr id="0" name=""/>
        <dsp:cNvSpPr/>
      </dsp:nvSpPr>
      <dsp:spPr>
        <a:xfrm>
          <a:off x="3253409" y="1237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59140-E4C5-4BB2-B826-F3DA11003ABE}">
      <dsp:nvSpPr>
        <dsp:cNvPr id="0" name=""/>
        <dsp:cNvSpPr/>
      </dsp:nvSpPr>
      <dsp:spPr>
        <a:xfrm>
          <a:off x="3354770" y="97529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Terach</a:t>
          </a:r>
          <a:endParaRPr lang="he-IL" sz="2300" kern="1200" dirty="0"/>
        </a:p>
      </dsp:txBody>
      <dsp:txXfrm>
        <a:off x="3379610" y="122369"/>
        <a:ext cx="1285938" cy="798437"/>
      </dsp:txXfrm>
    </dsp:sp>
    <dsp:sp modelId="{7356F3FA-ED92-431D-BA41-48B6DE32E72F}">
      <dsp:nvSpPr>
        <dsp:cNvPr id="0" name=""/>
        <dsp:cNvSpPr/>
      </dsp:nvSpPr>
      <dsp:spPr>
        <a:xfrm>
          <a:off x="4791749" y="1114666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3F78A8-5E90-4F21-8C28-0388FA24070D}">
      <dsp:nvSpPr>
        <dsp:cNvPr id="0" name=""/>
        <dsp:cNvSpPr/>
      </dsp:nvSpPr>
      <dsp:spPr>
        <a:xfrm>
          <a:off x="4893109" y="1210958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Avraham</a:t>
          </a:r>
          <a:endParaRPr lang="he-IL" sz="2300" kern="1200" dirty="0"/>
        </a:p>
      </dsp:txBody>
      <dsp:txXfrm>
        <a:off x="4917949" y="1235798"/>
        <a:ext cx="1285938" cy="798437"/>
      </dsp:txXfrm>
    </dsp:sp>
    <dsp:sp modelId="{997EADFE-D62C-4EA1-9488-14F4783FC123}">
      <dsp:nvSpPr>
        <dsp:cNvPr id="0" name=""/>
        <dsp:cNvSpPr/>
      </dsp:nvSpPr>
      <dsp:spPr>
        <a:xfrm>
          <a:off x="5560918" y="2228094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D0939-C297-47A3-AE4D-500C85C71DAD}">
      <dsp:nvSpPr>
        <dsp:cNvPr id="0" name=""/>
        <dsp:cNvSpPr/>
      </dsp:nvSpPr>
      <dsp:spPr>
        <a:xfrm>
          <a:off x="5662279" y="2324387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Yishmael</a:t>
          </a:r>
          <a:endParaRPr lang="he-IL" sz="2300" kern="1200" dirty="0"/>
        </a:p>
      </dsp:txBody>
      <dsp:txXfrm>
        <a:off x="5687119" y="2349227"/>
        <a:ext cx="1285938" cy="798437"/>
      </dsp:txXfrm>
    </dsp:sp>
    <dsp:sp modelId="{91118C2B-6D00-4C67-BCB2-70F955042186}">
      <dsp:nvSpPr>
        <dsp:cNvPr id="0" name=""/>
        <dsp:cNvSpPr/>
      </dsp:nvSpPr>
      <dsp:spPr>
        <a:xfrm>
          <a:off x="4022579" y="2228094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72E8A-3C46-41D6-87CE-B833ADC28638}">
      <dsp:nvSpPr>
        <dsp:cNvPr id="0" name=""/>
        <dsp:cNvSpPr/>
      </dsp:nvSpPr>
      <dsp:spPr>
        <a:xfrm>
          <a:off x="4123940" y="2324387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Yitzchak</a:t>
          </a:r>
          <a:endParaRPr lang="he-IL" sz="2300" kern="1200" dirty="0"/>
        </a:p>
      </dsp:txBody>
      <dsp:txXfrm>
        <a:off x="4148780" y="2349227"/>
        <a:ext cx="1285938" cy="798437"/>
      </dsp:txXfrm>
    </dsp:sp>
    <dsp:sp modelId="{8AC7C189-1E8E-4D86-958E-95983379F19D}">
      <dsp:nvSpPr>
        <dsp:cNvPr id="0" name=""/>
        <dsp:cNvSpPr/>
      </dsp:nvSpPr>
      <dsp:spPr>
        <a:xfrm>
          <a:off x="4791749" y="3341523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F0CA0-7B19-445C-AB17-4B5D35100B99}">
      <dsp:nvSpPr>
        <dsp:cNvPr id="0" name=""/>
        <dsp:cNvSpPr/>
      </dsp:nvSpPr>
      <dsp:spPr>
        <a:xfrm>
          <a:off x="4893109" y="3437816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Yaakov</a:t>
          </a:r>
          <a:endParaRPr lang="he-IL" sz="2300" kern="1200" dirty="0"/>
        </a:p>
      </dsp:txBody>
      <dsp:txXfrm>
        <a:off x="4917949" y="3462656"/>
        <a:ext cx="1285938" cy="798437"/>
      </dsp:txXfrm>
    </dsp:sp>
    <dsp:sp modelId="{6AFE6EC5-91BA-4948-82C2-39DB408904EE}">
      <dsp:nvSpPr>
        <dsp:cNvPr id="0" name=""/>
        <dsp:cNvSpPr/>
      </dsp:nvSpPr>
      <dsp:spPr>
        <a:xfrm>
          <a:off x="4791749" y="4454952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BE819-BA3F-49DA-A21E-224A6287B4FD}">
      <dsp:nvSpPr>
        <dsp:cNvPr id="0" name=""/>
        <dsp:cNvSpPr/>
      </dsp:nvSpPr>
      <dsp:spPr>
        <a:xfrm>
          <a:off x="4893109" y="4551245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12 sons</a:t>
          </a:r>
          <a:endParaRPr lang="he-IL" sz="2300" kern="1200" dirty="0"/>
        </a:p>
      </dsp:txBody>
      <dsp:txXfrm>
        <a:off x="4917949" y="4576085"/>
        <a:ext cx="1285938" cy="798437"/>
      </dsp:txXfrm>
    </dsp:sp>
    <dsp:sp modelId="{00F1C082-C6B6-430E-AB67-2BBC417B7AA0}">
      <dsp:nvSpPr>
        <dsp:cNvPr id="0" name=""/>
        <dsp:cNvSpPr/>
      </dsp:nvSpPr>
      <dsp:spPr>
        <a:xfrm>
          <a:off x="3253409" y="3341523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2D76C-C77B-4936-8692-753DDE7CF5E7}">
      <dsp:nvSpPr>
        <dsp:cNvPr id="0" name=""/>
        <dsp:cNvSpPr/>
      </dsp:nvSpPr>
      <dsp:spPr>
        <a:xfrm>
          <a:off x="3354770" y="3437816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Esav</a:t>
          </a:r>
          <a:endParaRPr lang="he-IL" sz="2300" kern="1200" dirty="0"/>
        </a:p>
      </dsp:txBody>
      <dsp:txXfrm>
        <a:off x="3379610" y="3462656"/>
        <a:ext cx="1285938" cy="798437"/>
      </dsp:txXfrm>
    </dsp:sp>
    <dsp:sp modelId="{AE038F48-FFFC-42A3-BB7E-0D73E31ECC85}">
      <dsp:nvSpPr>
        <dsp:cNvPr id="0" name=""/>
        <dsp:cNvSpPr/>
      </dsp:nvSpPr>
      <dsp:spPr>
        <a:xfrm>
          <a:off x="3253409" y="1114666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D35D2-EAB0-49AC-B812-4904C1BC3DD3}">
      <dsp:nvSpPr>
        <dsp:cNvPr id="0" name=""/>
        <dsp:cNvSpPr/>
      </dsp:nvSpPr>
      <dsp:spPr>
        <a:xfrm>
          <a:off x="3354770" y="1210958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Nachor</a:t>
          </a:r>
          <a:endParaRPr lang="he-IL" sz="2300" kern="1200" dirty="0"/>
        </a:p>
      </dsp:txBody>
      <dsp:txXfrm>
        <a:off x="3379610" y="1235798"/>
        <a:ext cx="1285938" cy="798437"/>
      </dsp:txXfrm>
    </dsp:sp>
    <dsp:sp modelId="{19D6097E-BA84-4B98-A5CE-60639C04DE91}">
      <dsp:nvSpPr>
        <dsp:cNvPr id="0" name=""/>
        <dsp:cNvSpPr/>
      </dsp:nvSpPr>
      <dsp:spPr>
        <a:xfrm>
          <a:off x="1715070" y="1114666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7FF242-FDEE-44E5-A880-B9912CADB4EC}">
      <dsp:nvSpPr>
        <dsp:cNvPr id="0" name=""/>
        <dsp:cNvSpPr/>
      </dsp:nvSpPr>
      <dsp:spPr>
        <a:xfrm>
          <a:off x="1816431" y="1210958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Haran</a:t>
          </a:r>
          <a:endParaRPr lang="he-IL" sz="2300" kern="1200" dirty="0"/>
        </a:p>
      </dsp:txBody>
      <dsp:txXfrm>
        <a:off x="1841271" y="1235798"/>
        <a:ext cx="1285938" cy="798437"/>
      </dsp:txXfrm>
    </dsp:sp>
    <dsp:sp modelId="{1E5802C4-A986-4C1A-AFAC-70127B305935}">
      <dsp:nvSpPr>
        <dsp:cNvPr id="0" name=""/>
        <dsp:cNvSpPr/>
      </dsp:nvSpPr>
      <dsp:spPr>
        <a:xfrm>
          <a:off x="1715070" y="2228094"/>
          <a:ext cx="1335618" cy="84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BBC9C0-E0A6-4DE7-8E64-B85EDB21FC98}">
      <dsp:nvSpPr>
        <dsp:cNvPr id="0" name=""/>
        <dsp:cNvSpPr/>
      </dsp:nvSpPr>
      <dsp:spPr>
        <a:xfrm>
          <a:off x="1816431" y="2324387"/>
          <a:ext cx="1335618" cy="8481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Lot</a:t>
          </a:r>
          <a:endParaRPr lang="he-IL" sz="2300" kern="1200" dirty="0"/>
        </a:p>
      </dsp:txBody>
      <dsp:txXfrm>
        <a:off x="1841271" y="2349227"/>
        <a:ext cx="1285938" cy="798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661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86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093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6950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79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82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264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10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816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835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515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226E-02EC-4D20-A3E9-D0BF0E2E9C68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6E413-E2F9-4316-B6AE-F1E662143D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307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Brachot of “zera” and “aretz”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5556" y="1674674"/>
            <a:ext cx="799288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Progression of the choosing of Avraham Avinu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899592" y="5879013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3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Quarrel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וַיַּעַל אַבְרָם מִמִּצְרַיִם הוּא וְאִשְׁתּוֹ וְכָל-אֲשֶׁר-לוֹ וְלוֹט עִמּוֹ הַנֶּגְבָּה.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וְאַבְרָם כָּבֵד מְאֹד בַּמִּקְנֶה בַּכֶּסֶף וּבַזָּהָב.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וַיֵּלֶךְ לְמַסָּעָיו מִנֶּגֶב </a:t>
            </a:r>
            <a:r>
              <a:rPr lang="he-IL" sz="2300" b="1" dirty="0" smtClean="0">
                <a:solidFill>
                  <a:schemeClr val="accent5"/>
                </a:solidFill>
                <a:effectLst/>
                <a:latin typeface="David" pitchFamily="34" charset="-79"/>
                <a:cs typeface="David" pitchFamily="34" charset="-79"/>
              </a:rPr>
              <a:t>וְעַד-בֵּית-אֵל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עַד-הַמָּקוֹם אֲשֶׁר-הָיָה שָׁם אָהֳלֹה בַּתְּחִלָּה בֵּין </a:t>
            </a:r>
            <a:r>
              <a:rPr lang="he-IL" sz="2300" b="1" dirty="0" smtClean="0">
                <a:solidFill>
                  <a:schemeClr val="accent5"/>
                </a:solidFill>
                <a:effectLst/>
                <a:latin typeface="David" pitchFamily="34" charset="-79"/>
                <a:cs typeface="David" pitchFamily="34" charset="-79"/>
              </a:rPr>
              <a:t>בֵּית-אֵל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וּבֵין הָעָי.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אֶל-מְקוֹם הַמִּזְבֵּחַ אֲשֶׁר-עָשָׂה שָׁם בָּרִאשֹׁנָה וַיִּקְרָא שָׁם אַבְרָם בְּשֵׁם יְהוָה.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וְגַם-לְלוֹט הַהֹלֵךְ אֶת-אַבְרָם הָיָה צֹאן-וּבָקָר וְאֹהָלִים.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וְלֹא-נָשָׂא אֹתָם הָאָרֶץ לָשֶׁבֶת יַחְדָּו כִּי-הָיָה רְכוּשָׁם רָב וְלֹא יָכְלוּ לָשֶׁבֶת יַחְדָּו.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וַיְהִי-רִיב בֵּין רֹעֵי מִקְנֵה-אַבְרָם וּבֵין רֹעֵי מִקְנֵה-לוֹט וְהַכְּנַעֲנִי וְהַפְּרִזִּי אָז יֹשֵׁב בָּאָרֶץ.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ח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וַיֹּאמֶר אַבְרָם אֶל-לוֹט אַל-נָא תְהִי מְרִיבָה בֵּינִי וּבֵינֶךָ וּבֵין רֹעַי וּבֵין רֹעֶיךָ כִּי-אֲנָשִׁים אַחִים אֲנָחְנוּ.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הֲלֹא כָל-הָאָרֶץ לְפָנֶיךָ הִפָּרֶד נָא מֵעָלָי אִם-הַשְּׂמֹאל וְאֵימִנָה וְאִם-הַיָּמִין וְאַשְׂמְאִילָה.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וַיִּשָּׂא-לוֹט אֶת-עֵינָיו וַיַּרְא אֶת-כָּל-כִּכַּר הַיַּרְדֵּן כִּי כֻלָּהּ מַשְׁקֶה לִפְנֵי שַׁחֵת יְהוָה אֶת-סְדֹם וְאֶת-עֲמֹרָה כְּגַן-יְהוָה כְּאֶרֶץ מִצְרַיִם בֹּאֲכָה צֹעַר.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וַיִּבְחַר-לוֹ לוֹט אֵת כָּל-כִּכַּר הַיַּרְדֵּן וַיִּסַּע לוֹט מִקֶּדֶם וַיִּפָּרְדוּ אִישׁ מֵעַל אָחִיו.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אַבְרָם יָשַׁב בְּאֶרֶץ-כְּנָעַן וְלוֹט יָשַׁב בְּעָרֵי הַכִּכָּר וַיֶּאֱהַל עַד-סְדֹם.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e-IL" sz="2300" b="1" dirty="0" smtClean="0">
                <a:effectLst/>
                <a:latin typeface="David" pitchFamily="34" charset="-79"/>
                <a:cs typeface="David" pitchFamily="34" charset="-79"/>
              </a:rPr>
              <a:t>יג</a:t>
            </a:r>
            <a:r>
              <a:rPr lang="he-IL" sz="2300" dirty="0" smtClean="0">
                <a:effectLst/>
                <a:latin typeface="David" pitchFamily="34" charset="-79"/>
                <a:cs typeface="David" pitchFamily="34" charset="-79"/>
              </a:rPr>
              <a:t> וְאַנְשֵׁי סְדֹם רָעִים וְחַטָּאִים לַיהוָה מְאֹד.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332656"/>
            <a:ext cx="2088232" cy="12961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dirty="0" smtClean="0"/>
              <a:t>Didn’t Yaakov give Beit El its name?!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7685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Promise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וַיהוָה אָמַר אֶל-אַבְרָם אַחֲרֵי הִפָּרֶד-לוֹט מֵעִמּוֹ שָׂא נָא עֵינֶיךָ וּרְאֵה מִן-הַמָּקוֹם אֲשֶׁר-אַתָּה שָׁם צָפֹנָה וָנֶגְבָּה וָקֵדְמָה וָיָמָּה. </a:t>
            </a:r>
          </a:p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כִּי אֶת-כָּל-הָאָרֶץ אֲשֶׁר-אַתָּה רֹאֶה לְךָ אֶתְּנֶנָּה וּלְזַרְעֲךָ עַד-עוֹלָם. </a:t>
            </a:r>
          </a:p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וְשַׂמְתִּי אֶת-זַרְעֲךָ </a:t>
            </a:r>
            <a:r>
              <a:rPr lang="he-IL" b="1" dirty="0" smtClean="0">
                <a:solidFill>
                  <a:schemeClr val="accent4"/>
                </a:solidFill>
                <a:effectLst/>
                <a:latin typeface="David" pitchFamily="34" charset="-79"/>
                <a:cs typeface="David" pitchFamily="34" charset="-79"/>
              </a:rPr>
              <a:t>כַּעֲפַר הָאָרֶץ 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אֲשֶׁר אִם-יוּכַל אִישׁ לִמְנוֹת אֶת-עֲפַר הָאָרֶץ גַּם-זַרְעֲךָ יִמָּנֶה. </a:t>
            </a:r>
          </a:p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קוּם הִתְהַלֵּךְ בָּאָרֶץ לְאָרְכָּהּ וּלְרָחְבָּהּ כִּי לְךָ אֶתְּנֶנָּה. </a:t>
            </a:r>
          </a:p>
          <a:p>
            <a:pPr marL="0" indent="0">
              <a:buNone/>
            </a:pPr>
            <a:r>
              <a:rPr lang="he-IL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effectLst/>
                <a:latin typeface="David" pitchFamily="34" charset="-79"/>
                <a:cs typeface="David" pitchFamily="34" charset="-79"/>
              </a:rPr>
              <a:t> וַיֶּאֱהַל אַבְרָם וַיָּבֹא וַיֵּשֶׁב בְּאֵלֹנֵי מַמְרֵא אֲשֶׁר בְּחֶבְרוֹן וַיִּבֶן-שָׁם מִזְבֵּחַ לַיהוָה.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25826" y="5733256"/>
            <a:ext cx="6162398" cy="79208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Back to Adam HaRishon – Understanding the Midrashim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5452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916833"/>
            <a:ext cx="7772400" cy="1683618"/>
          </a:xfrm>
        </p:spPr>
        <p:txBody>
          <a:bodyPr>
            <a:normAutofit/>
          </a:bodyPr>
          <a:lstStyle/>
          <a:p>
            <a:r>
              <a:rPr lang="he-IL" sz="7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יב:י – יג:יח</a:t>
            </a:r>
            <a:endParaRPr lang="he-IL" sz="7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Understanding the Parashiya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4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Split the parashiya into paragraphs and give each one a title…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י-כ</a:t>
            </a:r>
            <a:r>
              <a:rPr lang="he-IL" dirty="0"/>
              <a:t>: </a:t>
            </a:r>
            <a:r>
              <a:rPr lang="he-IL" dirty="0" smtClean="0"/>
              <a:t>	אברהם </a:t>
            </a:r>
            <a:r>
              <a:rPr lang="he-IL" dirty="0"/>
              <a:t>במצרים</a:t>
            </a:r>
            <a:endParaRPr lang="en-US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א-ד</a:t>
            </a:r>
            <a:r>
              <a:rPr lang="he-IL" dirty="0"/>
              <a:t>: </a:t>
            </a:r>
            <a:r>
              <a:rPr lang="he-IL" dirty="0" smtClean="0"/>
              <a:t>	אברהם </a:t>
            </a:r>
            <a:r>
              <a:rPr lang="he-IL" dirty="0"/>
              <a:t>חוזר למזבח בבית אל</a:t>
            </a:r>
            <a:endParaRPr lang="en-US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ה-יג</a:t>
            </a:r>
            <a:r>
              <a:rPr lang="he-IL" dirty="0"/>
              <a:t>: </a:t>
            </a:r>
            <a:r>
              <a:rPr lang="he-IL" dirty="0" smtClean="0"/>
              <a:t>	</a:t>
            </a:r>
            <a:r>
              <a:rPr lang="en-GB" dirty="0" smtClean="0"/>
              <a:t>the </a:t>
            </a:r>
            <a:r>
              <a:rPr lang="en-GB" dirty="0"/>
              <a:t>split</a:t>
            </a:r>
            <a:endParaRPr lang="en-US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יד-יח</a:t>
            </a:r>
            <a:r>
              <a:rPr lang="he-IL" dirty="0"/>
              <a:t>: </a:t>
            </a:r>
            <a:r>
              <a:rPr lang="en-GB" dirty="0" smtClean="0"/>
              <a:t>promise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2114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979712" y="620688"/>
            <a:ext cx="5184576" cy="122413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3600" dirty="0" smtClean="0"/>
              <a:t>Centres of Civilisation</a:t>
            </a:r>
            <a:endParaRPr lang="he-IL" sz="3600" dirty="0"/>
          </a:p>
        </p:txBody>
      </p:sp>
      <p:sp>
        <p:nvSpPr>
          <p:cNvPr id="7" name="Oval 6"/>
          <p:cNvSpPr/>
          <p:nvPr/>
        </p:nvSpPr>
        <p:spPr>
          <a:xfrm>
            <a:off x="611560" y="2924944"/>
            <a:ext cx="2880320" cy="223224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Egypt</a:t>
            </a:r>
            <a:endParaRPr lang="he-IL" sz="4000" dirty="0"/>
          </a:p>
        </p:txBody>
      </p:sp>
      <p:sp>
        <p:nvSpPr>
          <p:cNvPr id="8" name="Oval 7"/>
          <p:cNvSpPr/>
          <p:nvPr/>
        </p:nvSpPr>
        <p:spPr>
          <a:xfrm>
            <a:off x="5580112" y="2924944"/>
            <a:ext cx="2880320" cy="2232248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Mesopotamia</a:t>
            </a:r>
            <a:endParaRPr lang="he-IL" sz="2400" dirty="0"/>
          </a:p>
        </p:txBody>
      </p:sp>
      <p:sp>
        <p:nvSpPr>
          <p:cNvPr id="10" name="Oval 9"/>
          <p:cNvSpPr/>
          <p:nvPr/>
        </p:nvSpPr>
        <p:spPr>
          <a:xfrm>
            <a:off x="3959932" y="3645024"/>
            <a:ext cx="1224136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Israel</a:t>
            </a:r>
            <a:endParaRPr lang="he-IL" dirty="0"/>
          </a:p>
        </p:txBody>
      </p:sp>
      <p:sp>
        <p:nvSpPr>
          <p:cNvPr id="11" name="Down Arrow 10"/>
          <p:cNvSpPr/>
          <p:nvPr/>
        </p:nvSpPr>
        <p:spPr>
          <a:xfrm rot="1901128">
            <a:off x="2413377" y="2101917"/>
            <a:ext cx="1224136" cy="864096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Down Arrow 11"/>
          <p:cNvSpPr/>
          <p:nvPr/>
        </p:nvSpPr>
        <p:spPr>
          <a:xfrm rot="19961071">
            <a:off x="5499791" y="2101916"/>
            <a:ext cx="1224136" cy="864096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009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Split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752" y="908720"/>
            <a:ext cx="6573416" cy="561662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96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9600" dirty="0">
                <a:latin typeface="David" pitchFamily="34" charset="-79"/>
                <a:cs typeface="David" pitchFamily="34" charset="-79"/>
              </a:rPr>
              <a:t> וַיֹּאמֶר אַבְרָם אֶל-לוֹט אַל-נָא תְהִי מְרִיבָה בֵּינִי וּבֵינֶךָ וּבֵין רֹעַי וּבֵין רֹעֶיךָ כִּי-אֲנָשִׁים אַחִים אֲנָחְנוּ. </a:t>
            </a:r>
            <a:endParaRPr lang="he-IL" sz="9600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96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sz="9600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9600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הֲלֹא כָל-הָאָרֶץ לְפָנֶיךָ הִפָּרֶד נָא מֵעָלָי אִם-הַשְּׂמֹאל וְאֵימִנָה וְאִם-הַיָּמִין וְאַשְׂמְאִילָה. </a:t>
            </a:r>
            <a:endParaRPr lang="he-IL" sz="9600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96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sz="9600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9600" dirty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וַיִּשָּׂא-לוֹט אֶת-עֵינָיו וַיַּרְא אֶת-כָּל-כִּכַּר הַיַּרְדֵּן כִּי כֻלָּהּ מַשְׁקֶה לִפְנֵי שַׁחֵת יְהוָה אֶת-סְדֹם וְאֶת-עֲמֹרָה כְּגַן-יְהוָה כְּאֶרֶץ מִצְרַיִם בֹּאֲכָה צֹעַר. </a:t>
            </a:r>
            <a:endParaRPr lang="he-IL" sz="9600" dirty="0" smtClean="0">
              <a:solidFill>
                <a:schemeClr val="accent4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62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וַיִּבְחַר-לוֹ לוֹט אֵת כָּל-כִּכַּר הַיַּרְדֵּן וַיִּסַּע לוֹט מִקֶּדֶם וַיִּפָּרְדוּ אִישׁ מֵעַל אָחִיו.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אַבְרָם יָשַׁב בְּאֶרֶץ-כְּנָעַן וְלוֹט יָשַׁב בְּעָרֵי הַכִּכָּר וַיֶּאֱהַל עַד-סְדֹם.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וְאַנְשֵׁי סְדֹם רָעִים וְחַטָּאִים לַיהוָה מְאֹד.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וַיהוָה אָמַר אֶל-אַבְרָם אַחֲרֵי הִפָּרֶד-לוֹט מֵעִמּוֹ שָׂא נָא עֵינֶיךָ וּרְאֵה מִן-הַמָּקוֹם אֲשֶׁר-אַתָּה שָׁם צָפֹנָה וָנֶגְבָּה וָקֵדְמָה וָיָמָּה.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כִּי אֶת-כָּל-הָאָרֶץ אֲשֶׁר-אַתָּה רֹאֶה לְךָ אֶתְּנֶנָּה וּלְזַרְעֲךָ עַד-עוֹלָם.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וְשַׂמְתִּי אֶת-זַרְעֲךָ כַּעֲפַר הָאָרֶץ אֲשֶׁר אִם-יוּכַל אִישׁ לִמְנוֹת אֶת-עֲפַר הָאָרֶץ גַּם-זַרְעֲךָ יִמָּנֶה.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קוּם הִתְהַלֵּךְ בָּאָרֶץ לְאָרְכָּהּ וּלְרָחְבָּהּ כִּי לְךָ אֶתְּנֶנָּה. </a:t>
            </a:r>
          </a:p>
          <a:p>
            <a:pPr marL="0" indent="0">
              <a:buNone/>
            </a:pPr>
            <a:r>
              <a:rPr lang="he-IL" sz="8000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sz="8000" dirty="0" smtClean="0">
                <a:latin typeface="David" pitchFamily="34" charset="-79"/>
                <a:cs typeface="David" pitchFamily="34" charset="-79"/>
              </a:rPr>
              <a:t> וַיֶּאֱהַל אַבְרָם וַיָּבֹא וַיֵּשֶׁב בְּאֵלֹנֵי מַמְרֵא אֲשֶׁר בְּחֶבְרוֹן וַיִּבֶן-שָׁם מִזְבֵּחַ לַיהוָה.</a:t>
            </a:r>
            <a:endParaRPr lang="he-IL" sz="8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Right Arrow Callout 3"/>
          <p:cNvSpPr/>
          <p:nvPr/>
        </p:nvSpPr>
        <p:spPr>
          <a:xfrm>
            <a:off x="152015" y="692696"/>
            <a:ext cx="2304256" cy="1790576"/>
          </a:xfrm>
          <a:prstGeom prst="rightArrowCallout">
            <a:avLst>
              <a:gd name="adj1" fmla="val 25000"/>
              <a:gd name="adj2" fmla="val 14462"/>
              <a:gd name="adj3" fmla="val 25000"/>
              <a:gd name="adj4" fmla="val 76366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200" dirty="0" smtClean="0"/>
              <a:t>Shouldn’t make any difference which way Lot chooses</a:t>
            </a:r>
            <a:endParaRPr lang="he-IL" sz="2200" dirty="0"/>
          </a:p>
        </p:txBody>
      </p:sp>
      <p:sp>
        <p:nvSpPr>
          <p:cNvPr id="5" name="Right Arrow Callout 4"/>
          <p:cNvSpPr/>
          <p:nvPr/>
        </p:nvSpPr>
        <p:spPr>
          <a:xfrm>
            <a:off x="143833" y="2636912"/>
            <a:ext cx="2599343" cy="1368152"/>
          </a:xfrm>
          <a:prstGeom prst="rightArrowCallout">
            <a:avLst>
              <a:gd name="adj1" fmla="val 20756"/>
              <a:gd name="adj2" fmla="val 22878"/>
              <a:gd name="adj3" fmla="val 25000"/>
              <a:gd name="adj4" fmla="val 7614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200" dirty="0" smtClean="0"/>
              <a:t>Lot chooses fertile land - normal</a:t>
            </a:r>
            <a:endParaRPr lang="he-IL" sz="2200" dirty="0"/>
          </a:p>
        </p:txBody>
      </p:sp>
    </p:spTree>
    <p:extLst>
      <p:ext uri="{BB962C8B-B14F-4D97-AF65-F5344CB8AC3E}">
        <p14:creationId xmlns:p14="http://schemas.microsoft.com/office/powerpoint/2010/main" val="232889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way does Lot choose?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24847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687640" y="3661792"/>
            <a:ext cx="2592288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קדמה</a:t>
            </a:r>
            <a:endParaRPr lang="he-IL" dirty="0"/>
          </a:p>
        </p:txBody>
      </p:sp>
      <p:sp>
        <p:nvSpPr>
          <p:cNvPr id="5" name="Oval 4"/>
          <p:cNvSpPr/>
          <p:nvPr/>
        </p:nvSpPr>
        <p:spPr>
          <a:xfrm>
            <a:off x="3892116" y="3850196"/>
            <a:ext cx="1327956" cy="847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בית אל</a:t>
            </a:r>
            <a:endParaRPr lang="he-IL" dirty="0"/>
          </a:p>
        </p:txBody>
      </p:sp>
      <p:sp>
        <p:nvSpPr>
          <p:cNvPr id="9" name="Left Arrow 8"/>
          <p:cNvSpPr/>
          <p:nvPr/>
        </p:nvSpPr>
        <p:spPr>
          <a:xfrm>
            <a:off x="827583" y="3689412"/>
            <a:ext cx="2592289" cy="11688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ימה</a:t>
            </a:r>
            <a:endParaRPr lang="he-IL" dirty="0"/>
          </a:p>
        </p:txBody>
      </p:sp>
      <p:sp>
        <p:nvSpPr>
          <p:cNvPr id="10" name="Up Arrow 9"/>
          <p:cNvSpPr/>
          <p:nvPr/>
        </p:nvSpPr>
        <p:spPr>
          <a:xfrm>
            <a:off x="3815916" y="1196750"/>
            <a:ext cx="1584176" cy="208823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שמאל</a:t>
            </a:r>
            <a:endParaRPr lang="he-IL" dirty="0"/>
          </a:p>
        </p:txBody>
      </p:sp>
      <p:sp>
        <p:nvSpPr>
          <p:cNvPr id="11" name="Down Arrow 10"/>
          <p:cNvSpPr/>
          <p:nvPr/>
        </p:nvSpPr>
        <p:spPr>
          <a:xfrm>
            <a:off x="3872260" y="4987314"/>
            <a:ext cx="1471488" cy="1883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ימין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5556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l" rtl="0">
              <a:buNone/>
            </a:pPr>
            <a:r>
              <a:rPr lang="en-GB" dirty="0" smtClean="0"/>
              <a:t>Therefore, Avraham is suggesting North or South – Yehuda and Shomron.</a:t>
            </a:r>
          </a:p>
          <a:p>
            <a:pPr marL="0" indent="0" algn="l" rtl="0">
              <a:buNone/>
            </a:pPr>
            <a:endParaRPr lang="en-GB" dirty="0" smtClean="0"/>
          </a:p>
          <a:p>
            <a:pPr marL="0" indent="0" algn="l" rtl="0">
              <a:buNone/>
            </a:pPr>
            <a:r>
              <a:rPr lang="en-GB" dirty="0" smtClean="0"/>
              <a:t>Lot sees </a:t>
            </a:r>
            <a:r>
              <a:rPr lang="he-IL" dirty="0" smtClean="0"/>
              <a:t>בקעת הירדן</a:t>
            </a:r>
            <a:r>
              <a:rPr lang="en-GB" dirty="0" smtClean="0"/>
              <a:t> and goes East.</a:t>
            </a:r>
          </a:p>
          <a:p>
            <a:pPr marL="0" indent="0" algn="l" rtl="0">
              <a:buNone/>
            </a:pPr>
            <a:endParaRPr lang="en-GB" dirty="0"/>
          </a:p>
          <a:p>
            <a:pPr marL="0" indent="0" algn="l" rtl="0">
              <a:buNone/>
            </a:pPr>
            <a:endParaRPr lang="en-GB" dirty="0" smtClean="0"/>
          </a:p>
          <a:p>
            <a:pPr marL="0" indent="0" rtl="0">
              <a:buNone/>
            </a:pP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244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לקדם או מקדם??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1" y="1340768"/>
            <a:ext cx="8892480" cy="52565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sz="2800" b="1" dirty="0"/>
              <a:t>יא</a:t>
            </a:r>
            <a:r>
              <a:rPr lang="he-IL" sz="2800" dirty="0"/>
              <a:t> וַיִּבְחַר-לוֹ לוֹט אֵת כָּל-כִּכַּר הַיַּרְדֵּן וַיִּסַּע לוֹט </a:t>
            </a:r>
            <a:r>
              <a:rPr lang="he-IL" sz="2800" b="1" dirty="0">
                <a:solidFill>
                  <a:schemeClr val="accent6"/>
                </a:solidFill>
              </a:rPr>
              <a:t>מִקֶּדֶם</a:t>
            </a:r>
            <a:r>
              <a:rPr lang="he-IL" sz="2800" dirty="0"/>
              <a:t> וַיִּפָּרְדוּ אִישׁ מֵעַל אָחִיו. </a:t>
            </a:r>
            <a:endParaRPr lang="he-IL" sz="2800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sz="2800" b="1" u="sng" dirty="0" smtClean="0">
                <a:solidFill>
                  <a:schemeClr val="accent4"/>
                </a:solidFill>
              </a:rPr>
              <a:t>רש"י</a:t>
            </a:r>
          </a:p>
          <a:p>
            <a:pPr marL="0" indent="0">
              <a:buNone/>
            </a:pPr>
            <a:r>
              <a:rPr lang="he-IL" sz="2800" b="1" dirty="0">
                <a:solidFill>
                  <a:schemeClr val="accent4"/>
                </a:solidFill>
              </a:rPr>
              <a:t>מקדם - נסע מאצל אברם (למזרח) והלך לו למערבו של אברם נמצא נוסע ממזרח למערב, </a:t>
            </a:r>
            <a:endParaRPr lang="he-IL" sz="2800" b="1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he-IL" sz="2800" b="1" dirty="0" smtClean="0">
                <a:solidFill>
                  <a:schemeClr val="accent4"/>
                </a:solidFill>
              </a:rPr>
              <a:t>ומדרש </a:t>
            </a:r>
            <a:r>
              <a:rPr lang="he-IL" sz="2800" b="1" dirty="0">
                <a:solidFill>
                  <a:schemeClr val="accent4"/>
                </a:solidFill>
              </a:rPr>
              <a:t>אגדה הסיע עצמו </a:t>
            </a:r>
            <a:r>
              <a:rPr lang="he-IL" sz="2800" b="1" dirty="0" smtClean="0">
                <a:solidFill>
                  <a:schemeClr val="accent6"/>
                </a:solidFill>
              </a:rPr>
              <a:t>מקדמונו</a:t>
            </a:r>
            <a:r>
              <a:rPr lang="he-IL" sz="2800" b="1" dirty="0" smtClean="0">
                <a:solidFill>
                  <a:schemeClr val="accent4"/>
                </a:solidFill>
              </a:rPr>
              <a:t> </a:t>
            </a:r>
            <a:r>
              <a:rPr lang="he-IL" sz="2800" b="1" dirty="0">
                <a:solidFill>
                  <a:schemeClr val="accent4"/>
                </a:solidFill>
              </a:rPr>
              <a:t>של עולם אמר אי אפשי לא באברם ולא באלהיו</a:t>
            </a:r>
            <a:endParaRPr lang="en-US" sz="2800" b="1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he-IL" sz="2600" u="sng" dirty="0" smtClean="0"/>
          </a:p>
          <a:p>
            <a:pPr marL="0" indent="0">
              <a:buNone/>
            </a:pPr>
            <a:r>
              <a:rPr lang="he-IL" sz="2600" u="sng" dirty="0" smtClean="0"/>
              <a:t>בראשית ג</a:t>
            </a:r>
          </a:p>
          <a:p>
            <a:pPr marL="0" indent="0">
              <a:buNone/>
            </a:pPr>
            <a:r>
              <a:rPr lang="he-IL" sz="2600" b="1" dirty="0"/>
              <a:t>כד</a:t>
            </a:r>
            <a:r>
              <a:rPr lang="he-IL" sz="2600" dirty="0"/>
              <a:t> וַיְגָרֶשׁ אֶת-הָאָדָם וַיַּשְׁכֵּן </a:t>
            </a:r>
            <a:r>
              <a:rPr lang="he-IL" sz="2600" b="1" dirty="0">
                <a:solidFill>
                  <a:schemeClr val="accent6"/>
                </a:solidFill>
              </a:rPr>
              <a:t>מִקֶּדֶם</a:t>
            </a:r>
            <a:r>
              <a:rPr lang="he-IL" sz="2600" dirty="0"/>
              <a:t> לְגַן-עֵדֶן אֶת-הַכְּרֻבִים וְאֵת לַהַט הַחֶרֶב הַמִּתְהַפֶּכֶת לִשְׁמֹר אֶת-דֶּרֶךְ עֵץ הַחַיִּים.</a:t>
            </a:r>
            <a:endParaRPr lang="he-IL" sz="2600" dirty="0" smtClean="0"/>
          </a:p>
          <a:p>
            <a:pPr marL="0" indent="0">
              <a:buNone/>
            </a:pP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7053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39552" y="332656"/>
            <a:ext cx="4040188" cy="639762"/>
          </a:xfrm>
        </p:spPr>
        <p:txBody>
          <a:bodyPr/>
          <a:lstStyle/>
          <a:p>
            <a:r>
              <a:rPr lang="he-IL" dirty="0" smtClean="0">
                <a:solidFill>
                  <a:schemeClr val="accent2"/>
                </a:solidFill>
                <a:cs typeface="David" panose="020E0502060401010101" pitchFamily="34" charset="-79"/>
              </a:rPr>
              <a:t>לוט</a:t>
            </a:r>
            <a:endParaRPr lang="he-IL" dirty="0">
              <a:solidFill>
                <a:schemeClr val="accent2"/>
              </a:solidFill>
              <a:cs typeface="David" panose="020E0502060401010101" pitchFamily="34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/>
          <a:lstStyle/>
          <a:p>
            <a:r>
              <a:rPr lang="he-IL" b="1" dirty="0" smtClean="0">
                <a:solidFill>
                  <a:schemeClr val="accent2"/>
                </a:solidFill>
                <a:cs typeface="David" panose="020E0502060401010101" pitchFamily="34" charset="-79"/>
              </a:rPr>
              <a:t>יג:יב</a:t>
            </a:r>
            <a:r>
              <a:rPr lang="he-IL" dirty="0" smtClean="0">
                <a:solidFill>
                  <a:schemeClr val="accent2"/>
                </a:solidFill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chemeClr val="accent2"/>
                </a:solidFill>
                <a:cs typeface="David" panose="020E0502060401010101" pitchFamily="34" charset="-79"/>
              </a:rPr>
              <a:t>אַבְרָם יָשַׁב בְּאֶרֶץ-כְּנָעַן וְלוֹט יָשַׁב בְּעָרֵי הַכִּכָּר וַיֶּאֱהַל עַד-סְדֹם. </a:t>
            </a:r>
            <a:endParaRPr lang="he-IL" dirty="0" smtClean="0">
              <a:solidFill>
                <a:schemeClr val="accent2"/>
              </a:solidFill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chemeClr val="accent2"/>
                </a:solidFill>
                <a:cs typeface="David" panose="020E0502060401010101" pitchFamily="34" charset="-79"/>
              </a:rPr>
              <a:t>יד:יג</a:t>
            </a:r>
            <a:r>
              <a:rPr lang="he-IL" dirty="0" smtClean="0">
                <a:solidFill>
                  <a:schemeClr val="accent2"/>
                </a:solidFill>
                <a:cs typeface="David" panose="020E0502060401010101" pitchFamily="34" charset="-79"/>
              </a:rPr>
              <a:t> וַיִּקְחוּ אֶת-לוֹט </a:t>
            </a:r>
            <a:r>
              <a:rPr lang="he-IL" dirty="0">
                <a:solidFill>
                  <a:schemeClr val="accent2"/>
                </a:solidFill>
                <a:cs typeface="David" panose="020E0502060401010101" pitchFamily="34" charset="-79"/>
              </a:rPr>
              <a:t>וְאֶת-רְכֻשׁוֹ בֶּן-אֲחִי אַבְרָם וַיֵּלֵכוּ וְהוּא יֹשֵׁב בִּסְדֹם. </a:t>
            </a:r>
            <a:endParaRPr lang="he-IL" dirty="0" smtClean="0">
              <a:solidFill>
                <a:schemeClr val="accent2"/>
              </a:solidFill>
              <a:cs typeface="David" panose="020E0502060401010101" pitchFamily="34" charset="-79"/>
            </a:endParaRPr>
          </a:p>
          <a:p>
            <a:r>
              <a:rPr lang="en-GB" dirty="0" smtClean="0">
                <a:solidFill>
                  <a:schemeClr val="accent2"/>
                </a:solidFill>
                <a:cs typeface="David" panose="020E0502060401010101" pitchFamily="34" charset="-79"/>
              </a:rPr>
              <a:t>In Sdom, the people are bad – no hachnasat orchim</a:t>
            </a:r>
            <a:endParaRPr lang="he-IL" dirty="0" smtClean="0">
              <a:solidFill>
                <a:schemeClr val="accent2"/>
              </a:solidFill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chemeClr val="accent2"/>
                </a:solidFill>
                <a:cs typeface="David" panose="020E0502060401010101" pitchFamily="34" charset="-79"/>
              </a:rPr>
              <a:t>יג:י</a:t>
            </a:r>
            <a:r>
              <a:rPr lang="he-IL" dirty="0" smtClean="0"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chemeClr val="accent6"/>
                </a:solidFill>
                <a:cs typeface="David" panose="020E0502060401010101" pitchFamily="34" charset="-79"/>
              </a:rPr>
              <a:t>וַיִּשָּׂא-לוֹט אֶת-עֵינָיו וַיַּרְא</a:t>
            </a:r>
            <a:r>
              <a:rPr lang="he-IL" dirty="0"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chemeClr val="accent2"/>
                </a:solidFill>
                <a:cs typeface="David" panose="020E0502060401010101" pitchFamily="34" charset="-79"/>
              </a:rPr>
              <a:t>אֶת-כָּל-כִּכַּר הַיַּרְדֵּן כִּי כֻלָּהּ מַשְׁקֶה לִפְנֵי שַׁחֵת יְהוָה אֶת-סְדֹם וְאֶת-עֲמֹרָה כְּגַן-יְהוָה כְּאֶרֶץ מִצְרַיִם בֹּאֲכָה צֹעַר. </a:t>
            </a:r>
            <a:endParaRPr lang="en-US" dirty="0">
              <a:solidFill>
                <a:schemeClr val="accent2"/>
              </a:solidFill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en-US" dirty="0">
              <a:cs typeface="David" panose="020E0502060401010101" pitchFamily="34" charset="-79"/>
            </a:endParaRPr>
          </a:p>
          <a:p>
            <a:endParaRPr lang="he-IL" dirty="0">
              <a:cs typeface="David" panose="020E0502060401010101" pitchFamily="34" charset="-79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716016" y="260648"/>
            <a:ext cx="4041775" cy="639762"/>
          </a:xfrm>
        </p:spPr>
        <p:txBody>
          <a:bodyPr/>
          <a:lstStyle/>
          <a:p>
            <a:r>
              <a:rPr lang="he-IL" dirty="0" smtClean="0">
                <a:solidFill>
                  <a:schemeClr val="accent4"/>
                </a:solidFill>
                <a:cs typeface="David" panose="020E0502060401010101" pitchFamily="34" charset="-79"/>
              </a:rPr>
              <a:t>אברהם</a:t>
            </a:r>
            <a:endParaRPr lang="he-IL" dirty="0">
              <a:solidFill>
                <a:schemeClr val="accent4"/>
              </a:solidFill>
              <a:cs typeface="David" panose="020E0502060401010101" pitchFamily="34" charset="-79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908720"/>
            <a:ext cx="4041775" cy="5217443"/>
          </a:xfrm>
        </p:spPr>
        <p:txBody>
          <a:bodyPr>
            <a:normAutofit fontScale="92500"/>
          </a:bodyPr>
          <a:lstStyle/>
          <a:p>
            <a:r>
              <a:rPr lang="he-IL" b="1" dirty="0" smtClean="0">
                <a:solidFill>
                  <a:schemeClr val="accent4"/>
                </a:solidFill>
                <a:cs typeface="David" panose="020E0502060401010101" pitchFamily="34" charset="-79"/>
              </a:rPr>
              <a:t>יג:יח</a:t>
            </a:r>
            <a:r>
              <a:rPr lang="he-IL" dirty="0" smtClean="0">
                <a:solidFill>
                  <a:schemeClr val="accent4"/>
                </a:solidFill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chemeClr val="accent4"/>
                </a:solidFill>
                <a:cs typeface="David" panose="020E0502060401010101" pitchFamily="34" charset="-79"/>
              </a:rPr>
              <a:t>וַיֶּאֱהַל אַבְרָם וַיָּבֹא וַיֵּשֶׁב בְּאֵלֹנֵי מַמְרֵא אֲשֶׁר בְּחֶבְרוֹן וַיִּבֶן-שָׁם מִזְבֵּחַ לַיהוָה. </a:t>
            </a:r>
            <a:endParaRPr lang="he-IL" dirty="0" smtClean="0">
              <a:solidFill>
                <a:schemeClr val="accent4"/>
              </a:solidFill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chemeClr val="accent4"/>
                </a:solidFill>
                <a:cs typeface="David" panose="020E0502060401010101" pitchFamily="34" charset="-79"/>
              </a:rPr>
              <a:t>יד:יג</a:t>
            </a:r>
            <a:r>
              <a:rPr lang="he-IL" dirty="0" smtClean="0">
                <a:solidFill>
                  <a:schemeClr val="accent4"/>
                </a:solidFill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chemeClr val="accent4"/>
                </a:solidFill>
                <a:cs typeface="David" panose="020E0502060401010101" pitchFamily="34" charset="-79"/>
              </a:rPr>
              <a:t>וַיָּבֹא הַפָּלִיט וַיַּגֵּד לְאַבְרָם הָעִבְרִי וְהוּא שֹׁכֵן בְּאֵלֹנֵי מַמְרֵא הָאֱמֹרִי אֲחִי אֶשְׁכֹּל וַאֲחִי עָנֵר וְהֵם בַּעֲלֵי בְרִית-אַבְרָם. </a:t>
            </a:r>
            <a:endParaRPr lang="he-IL" dirty="0" smtClean="0">
              <a:solidFill>
                <a:schemeClr val="accent4"/>
              </a:solidFill>
              <a:cs typeface="David" panose="020E0502060401010101" pitchFamily="34" charset="-79"/>
            </a:endParaRPr>
          </a:p>
          <a:p>
            <a:r>
              <a:rPr lang="en-GB" dirty="0" smtClean="0">
                <a:solidFill>
                  <a:schemeClr val="accent4"/>
                </a:solidFill>
                <a:cs typeface="David" panose="020E0502060401010101" pitchFamily="34" charset="-79"/>
              </a:rPr>
              <a:t>In Elonei Mamrei, Avraham does chessed</a:t>
            </a:r>
            <a:r>
              <a:rPr lang="en-GB" dirty="0">
                <a:solidFill>
                  <a:schemeClr val="accent4"/>
                </a:solidFill>
                <a:cs typeface="David" panose="020E0502060401010101" pitchFamily="34" charset="-79"/>
              </a:rPr>
              <a:t> </a:t>
            </a:r>
            <a:r>
              <a:rPr lang="en-GB" dirty="0" smtClean="0">
                <a:solidFill>
                  <a:schemeClr val="accent4"/>
                </a:solidFill>
                <a:cs typeface="David" panose="020E0502060401010101" pitchFamily="34" charset="-79"/>
              </a:rPr>
              <a:t>– hachnasat orchim</a:t>
            </a:r>
            <a:endParaRPr lang="he-IL" dirty="0" smtClean="0">
              <a:solidFill>
                <a:schemeClr val="accent4"/>
              </a:solidFill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chemeClr val="accent4"/>
                </a:solidFill>
                <a:cs typeface="David" panose="020E0502060401010101" pitchFamily="34" charset="-79"/>
              </a:rPr>
              <a:t>יג:יד</a:t>
            </a:r>
            <a:r>
              <a:rPr lang="he-IL" dirty="0" smtClean="0">
                <a:solidFill>
                  <a:schemeClr val="accent4"/>
                </a:solidFill>
                <a:cs typeface="David" panose="020E0502060401010101" pitchFamily="34" charset="-79"/>
              </a:rPr>
              <a:t> </a:t>
            </a:r>
            <a:r>
              <a:rPr lang="he-IL" dirty="0">
                <a:solidFill>
                  <a:schemeClr val="accent4"/>
                </a:solidFill>
                <a:cs typeface="David" panose="020E0502060401010101" pitchFamily="34" charset="-79"/>
              </a:rPr>
              <a:t>וַיהוָה אָמַר אֶל-אַבְרָם אַחֲרֵי הִפָּרֶד-לוֹט מֵעִמּוֹ </a:t>
            </a:r>
            <a:r>
              <a:rPr lang="he-IL" dirty="0">
                <a:solidFill>
                  <a:schemeClr val="accent6"/>
                </a:solidFill>
                <a:cs typeface="David" panose="020E0502060401010101" pitchFamily="34" charset="-79"/>
              </a:rPr>
              <a:t>שָׂא נָא עֵינֶיךָ וּרְאֵה </a:t>
            </a:r>
            <a:r>
              <a:rPr lang="he-IL" dirty="0">
                <a:solidFill>
                  <a:schemeClr val="accent4"/>
                </a:solidFill>
                <a:cs typeface="David" panose="020E0502060401010101" pitchFamily="34" charset="-79"/>
              </a:rPr>
              <a:t>מִן-הַמָּקוֹם אֲשֶׁר-אַתָּה שָׁם צָפֹנָה וָנֶגְבָּה וָקֵדְמָה וָיָמָּה. </a:t>
            </a:r>
            <a:endParaRPr lang="en-US" dirty="0">
              <a:cs typeface="David" panose="020E0502060401010101" pitchFamily="34" charset="-79"/>
            </a:endParaRPr>
          </a:p>
          <a:p>
            <a:endParaRPr lang="he-IL" dirty="0"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551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63888" y="476672"/>
            <a:ext cx="2160240" cy="9361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4800" dirty="0" smtClean="0"/>
              <a:t>לך לך</a:t>
            </a:r>
            <a:endParaRPr lang="he-IL" sz="4800" dirty="0"/>
          </a:p>
        </p:txBody>
      </p:sp>
      <p:sp>
        <p:nvSpPr>
          <p:cNvPr id="7" name="Down Arrow 6"/>
          <p:cNvSpPr/>
          <p:nvPr/>
        </p:nvSpPr>
        <p:spPr>
          <a:xfrm rot="1710791">
            <a:off x="3094321" y="1817348"/>
            <a:ext cx="1080120" cy="1656184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Down Arrow 7"/>
          <p:cNvSpPr/>
          <p:nvPr/>
        </p:nvSpPr>
        <p:spPr>
          <a:xfrm rot="19860005">
            <a:off x="5184067" y="1802016"/>
            <a:ext cx="1080120" cy="165618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ounded Rectangle 8"/>
          <p:cNvSpPr/>
          <p:nvPr/>
        </p:nvSpPr>
        <p:spPr>
          <a:xfrm>
            <a:off x="5148064" y="3645024"/>
            <a:ext cx="3456384" cy="194421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effectLst/>
              </a:rPr>
              <a:t>אֶל-הָאָרֶץ אֲשֶׁר אַרְאֶךָּ </a:t>
            </a:r>
            <a:endParaRPr lang="he-IL" sz="3200" dirty="0"/>
          </a:p>
        </p:txBody>
      </p:sp>
      <p:sp>
        <p:nvSpPr>
          <p:cNvPr id="10" name="Rounded Rectangle 9"/>
          <p:cNvSpPr/>
          <p:nvPr/>
        </p:nvSpPr>
        <p:spPr>
          <a:xfrm>
            <a:off x="1135986" y="3645024"/>
            <a:ext cx="3456384" cy="194421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effectLst/>
              </a:rPr>
              <a:t>וְאֶעֶשְׂךָ לְגוֹי גָּדוֹל 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92284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it all one parashiya?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GB" dirty="0"/>
              <a:t>What led Lot to favour the </a:t>
            </a:r>
            <a:r>
              <a:rPr lang="en-GB" dirty="0" smtClean="0"/>
              <a:t>Yarden area? </a:t>
            </a:r>
          </a:p>
          <a:p>
            <a:pPr algn="l" rtl="0"/>
            <a:r>
              <a:rPr lang="en-GB" dirty="0" smtClean="0"/>
              <a:t>When </a:t>
            </a:r>
            <a:r>
              <a:rPr lang="en-GB" dirty="0"/>
              <a:t>L</a:t>
            </a:r>
            <a:r>
              <a:rPr lang="en-GB" dirty="0" smtClean="0"/>
              <a:t>ot went </a:t>
            </a:r>
            <a:r>
              <a:rPr lang="en-GB" dirty="0"/>
              <a:t>down to Egypt with Avraham, he saw the good life. When he returns, he is looking for Egypt in Israel and finds the good life.</a:t>
            </a:r>
            <a:endParaRPr lang="en-US" dirty="0"/>
          </a:p>
          <a:p>
            <a:pPr algn="l" rtl="0"/>
            <a:r>
              <a:rPr lang="en-GB" dirty="0"/>
              <a:t>Avraham sees evil in Egypt and wants to fix it so he calls out in </a:t>
            </a:r>
            <a:r>
              <a:rPr lang="en-GB" dirty="0" smtClean="0"/>
              <a:t>G-d's </a:t>
            </a:r>
            <a:r>
              <a:rPr lang="en-GB" dirty="0"/>
              <a:t>Name. </a:t>
            </a:r>
            <a:endParaRPr lang="en-GB" dirty="0" smtClean="0"/>
          </a:p>
          <a:p>
            <a:pPr algn="l" rtl="0"/>
            <a:r>
              <a:rPr lang="en-GB" dirty="0" smtClean="0"/>
              <a:t>Two </a:t>
            </a:r>
            <a:r>
              <a:rPr lang="en-GB" dirty="0"/>
              <a:t>people can be in the same land and see two </a:t>
            </a:r>
            <a:r>
              <a:rPr lang="en-GB" dirty="0" smtClean="0"/>
              <a:t>different </a:t>
            </a:r>
            <a:r>
              <a:rPr lang="en-GB" dirty="0"/>
              <a:t>things</a:t>
            </a:r>
            <a:r>
              <a:rPr lang="en-GB" dirty="0" smtClean="0"/>
              <a:t>. </a:t>
            </a:r>
            <a:endParaRPr lang="en-US" dirty="0"/>
          </a:p>
          <a:p>
            <a:pPr marL="0" indent="0" algn="l" rtl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0144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Promise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sz="28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וַיהוָה אָמַר אֶל-אַבְרָם </a:t>
            </a:r>
            <a:r>
              <a:rPr lang="he-IL" sz="2800" b="1" dirty="0">
                <a:solidFill>
                  <a:schemeClr val="accent6"/>
                </a:solidFill>
                <a:latin typeface="David" pitchFamily="34" charset="-79"/>
                <a:cs typeface="David" pitchFamily="34" charset="-79"/>
              </a:rPr>
              <a:t>אַחֲרֵי הִפָּרֶד-לוֹט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מֵעִמּוֹ שָׂא נָא עֵינֶיךָ וּרְאֵה מִן-הַמָּקוֹם אֲשֶׁר-אַתָּה שָׁם צָפֹנָה וָנֶגְבָּה וָקֵדְמָה וָיָמָּה.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r>
              <a:rPr lang="he-IL" sz="28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כִּי אֶת-כָּל-הָאָרֶץ אֲשֶׁר-אַתָּה רֹאֶה לְךָ אֶתְּנֶנָּה וּלְזַרְעֲךָ עַד-עוֹלָם.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r>
              <a:rPr lang="he-IL" sz="28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וְשַׂמְתִּי אֶת-זַרְעֲךָ כַּעֲפַר הָאָרֶץ אֲשֶׁר אִם-יוּכַל אִישׁ לִמְנוֹת אֶת-עֲפַר הָאָרֶץ גַּם-זַרְעֲךָ יִמָּנֶה.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r>
              <a:rPr lang="he-IL" sz="28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 קוּם הִתְהַלֵּךְ בָּאָרֶץ לְאָרְכָּהּ וּלְרָחְבָּהּ כִּי לְךָ אֶתְּנֶנָּה. </a:t>
            </a:r>
            <a:endParaRPr lang="he-IL" sz="2800" dirty="0" smtClean="0">
              <a:latin typeface="David" pitchFamily="34" charset="-79"/>
              <a:cs typeface="David" pitchFamily="34" charset="-79"/>
            </a:endParaRPr>
          </a:p>
          <a:p>
            <a:pPr algn="l" rtl="0"/>
            <a:r>
              <a:rPr lang="en-GB" sz="2800" dirty="0" smtClean="0"/>
              <a:t>Why is the promise repeated?</a:t>
            </a:r>
          </a:p>
          <a:p>
            <a:pPr algn="l" rtl="0"/>
            <a:r>
              <a:rPr lang="en-GB" sz="2800" dirty="0" smtClean="0"/>
              <a:t>Avraham </a:t>
            </a:r>
            <a:r>
              <a:rPr lang="en-GB" sz="2800" dirty="0"/>
              <a:t>needs reassurance after </a:t>
            </a:r>
            <a:r>
              <a:rPr lang="en-GB" sz="2800" b="1" dirty="0">
                <a:solidFill>
                  <a:schemeClr val="accent6"/>
                </a:solidFill>
              </a:rPr>
              <a:t>hipared Lot </a:t>
            </a:r>
            <a:r>
              <a:rPr lang="en-GB" sz="2800" dirty="0"/>
              <a:t>– </a:t>
            </a:r>
            <a:r>
              <a:rPr lang="en-GB" sz="2800" dirty="0" smtClean="0"/>
              <a:t> he thought </a:t>
            </a:r>
            <a:r>
              <a:rPr lang="en-GB" sz="2800" dirty="0"/>
              <a:t>Lot was his zera. Had made a promise but it wasn’t clear. </a:t>
            </a:r>
            <a:endParaRPr lang="en-US" sz="2800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28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9171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721" y="2492896"/>
            <a:ext cx="7772400" cy="1683618"/>
          </a:xfrm>
        </p:spPr>
        <p:txBody>
          <a:bodyPr>
            <a:normAutofit fontScale="90000"/>
          </a:bodyPr>
          <a:lstStyle/>
          <a:p>
            <a:r>
              <a:rPr lang="he-IL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 טו </a:t>
            </a:r>
            <a:br>
              <a:rPr lang="he-IL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he-IL" sz="54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- ברית בין הבתרים</a:t>
            </a:r>
            <a:endParaRPr lang="he-IL" sz="54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509120"/>
            <a:ext cx="6400800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The First Dialogue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9721" y="651226"/>
            <a:ext cx="763284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Promise Becomes Covenantal…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934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706090"/>
          </a:xfrm>
        </p:spPr>
        <p:txBody>
          <a:bodyPr>
            <a:noAutofit/>
          </a:bodyPr>
          <a:lstStyle/>
          <a:p>
            <a:r>
              <a:rPr lang="en-GB" sz="2800" b="1" dirty="0" smtClean="0">
                <a:solidFill>
                  <a:schemeClr val="accent6"/>
                </a:solidFill>
              </a:rPr>
              <a:t>Divide the Perek into paragraphs and give each one a title</a:t>
            </a:r>
            <a:endParaRPr lang="he-IL" sz="28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אַחַר הַדְּבָרִים הָאֵלֶּה הָיָה דְבַר-יְהוָה אֶל-אַבְרָם בַּמַּחֲזֶה לֵאמֹר אַל-תִּירָא אַבְרָם אָנֹכִי מָגֵן לָךְ שְׂכָרְךָ הַרְבֵּה מְאֹד.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וַיֹּאמֶר אַבְרָם אֲדֹנָי יְהוִה מַה-תִּתֶּן-לִי וְאָנֹכִי הוֹלֵךְ עֲרִירִי וּבֶן-מֶשֶׁק בֵּיתִי הוּא דַּמֶּשֶׂק אֱלִיעֶזֶר.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וַיֹּאמֶר אַבְרָם הֵן לִי לֹא נָתַתָּה זָרַע וְהִנֵּה בֶן-בֵּיתִי יוֹרֵשׁ אֹתִי.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וְהִנֵּה דְבַר-יְהוָה אֵלָיו לֵאמֹר לֹא יִירָשְׁךָ זֶה כִּי-אִם אֲשֶׁר יֵצֵא מִמֵּעֶיךָ הוּא יִירָשֶׁךָ.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וַיּוֹצֵא אֹתוֹ הַחוּצָה וַיֹּאמֶר הַבֶּט-נָא הַשָּׁמַיְמָה וּסְפֹר הַכּוֹכָבִים אִם-תּוּכַל לִסְפֹּר אֹתָם וַיֹּאמֶר לוֹ כֹּה יִהְיֶה זַרְעֶךָ.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וְהֶאֱמִן בַּיהוָה וַיַּחְשְׁבֶהָ לּוֹ צְדָקָה.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ז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וַיֹּאמֶר אֵלָיו אֲנִי יְהוָה אֲשֶׁר הוֹצֵאתִיךָ מֵאוּר כַּשְׂדִּים לָתֶת לְךָ אֶת-הָאָרֶץ הַזֹּאת לְרִשְׁתָּהּ.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ח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וַיֹּאמַר אֲדֹנָי יְהוִה בַּמָּה אֵדַע כִּי אִירָשֶׁנָּה.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ט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וַיֹּאמֶר אֵלָיו קְחָה לִי עֶגְלָה מְשֻׁלֶּשֶׁת וְעֵז מְשֻׁלֶּשֶׁת וְאַיִל מְשֻׁלָּשׁ וְתֹר וְגוֹזָל.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וַיִּקַּח-לוֹ אֶת-כָּל-אֵלֶּה וַיְבַתֵּר אֹתָם בַּתָּוֶךְ וַיִּתֵּן אִישׁ-בִּתְרוֹ לִקְרַאת רֵעֵהוּ וְאֶת-הַצִּפֹּר לֹא בָתָר.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יא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וַיֵּרֶד הָעַיִט עַל-הַפְּגָרִים וַיַּשֵּׁב אֹתָם אַבְרָם.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יב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וַיְהִי הַשֶּׁמֶשׁ לָבוֹא וְתַרְדֵּמָה נָפְלָה עַל-אַבְרָם וְהִנֵּה אֵימָה חֲשֵׁכָה גְדֹלָה נֹפֶלֶת עָלָיו.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יג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וַיֹּאמֶר לְאַבְרָם יָדֹעַ תֵּדַע כִּי-גֵר יִהְיֶה זַרְעֲךָ בְּאֶרֶץ לֹא לָהֶם וַעֲבָדוּם וְעִנּוּ אֹתָם אַרְבַּע מֵאוֹת שָׁנָה.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יד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וְגַם אֶת-הַגּוֹי אֲשֶׁר יַעֲבֹדוּ דָּן אָנֹכִי וְאַחֲרֵי-כֵן יֵצְאוּ בִּרְכֻשׁ גָּדוֹל.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טו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וְאַתָּה תָּבוֹא אֶל-אֲבֹתֶיךָ בְּשָׁלוֹם תִּקָּבֵר בְּשֵׂיבָה טוֹבָה.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טז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וְדוֹר רְבִיעִי יָשׁוּבוּ הֵנָּה כִּי לֹא-שָׁלֵם עֲו‍ֹן הָאֱמֹרִי עַד-הֵנָּה.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יז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וַיְהִי הַשֶּׁמֶשׁ בָּאָה וַעֲלָטָה הָיָה וְהִנֵּה תַנּוּר עָשָׁן וְלַפִּיד אֵשׁ אֲשֶׁר עָבַר בֵּין הַגְּזָרִים הָאֵלֶּה.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יח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בַּיּוֹם הַהוּא כָּרַת יְהוָה אֶת-אַבְרָם בְּרִית לֵאמֹר לְזַרְעֲךָ נָתַתִּי אֶת-הָאָרֶץ הַזֹּאת מִנְּהַר מִצְרַיִם עַד-הַנָּהָר הַגָּדֹל נְהַר-פְּרָת.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יט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אֶת-הַקֵּינִי וְאֶת-הַקְּנִזִּי וְאֵת הַקַּדְמֹנִי.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כ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וְאֶת-הַחִתִּי וְאֶת-הַפְּרִזִּי וְאֶת-הָרְפָאִים. </a:t>
            </a:r>
          </a:p>
          <a:p>
            <a:pPr marL="0" indent="0">
              <a:buNone/>
            </a:pPr>
            <a:r>
              <a:rPr lang="he-IL" sz="1600" b="1" dirty="0" smtClean="0">
                <a:effectLst/>
                <a:latin typeface="David" pitchFamily="34" charset="-79"/>
                <a:cs typeface="David" pitchFamily="34" charset="-79"/>
              </a:rPr>
              <a:t>כא</a:t>
            </a:r>
            <a:r>
              <a:rPr lang="he-IL" sz="1600" dirty="0" smtClean="0">
                <a:effectLst/>
                <a:latin typeface="David" pitchFamily="34" charset="-79"/>
                <a:cs typeface="David" pitchFamily="34" charset="-79"/>
              </a:rPr>
              <a:t> וְאֶת-הָאֱמֹרִי וְאֶת-הַכְּנַעֲנִי וְאֶת-הַגִּרְגָּשִׁי וְאֶת-הַיְבוּסִי.</a:t>
            </a:r>
            <a:endParaRPr lang="he-IL" sz="1600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4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א-ו </a:t>
            </a:r>
            <a:b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en-GB" sz="3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Reassurance and Promise of Children (zera)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 smtClean="0">
                <a:effectLst/>
                <a:latin typeface="David" pitchFamily="34" charset="-79"/>
                <a:cs typeface="David" pitchFamily="34" charset="-79"/>
              </a:rPr>
              <a:t>א</a:t>
            </a:r>
            <a:r>
              <a:rPr lang="he-IL" sz="2400" dirty="0" smtClean="0">
                <a:effectLst/>
                <a:latin typeface="David" pitchFamily="34" charset="-79"/>
                <a:cs typeface="David" pitchFamily="34" charset="-79"/>
              </a:rPr>
              <a:t> אַחַר הַדְּבָרִים הָאֵלֶּה הָיָה דְבַר-יְהוָה אֶל-אַבְרָם בַּמַּחֲזֶה לֵאמֹר אַל-תִּירָא אַבְרָם אָנֹכִי מָגֵן לָךְ שְׂכָרְךָ הַרְבֵּה מְאֹד. </a:t>
            </a:r>
          </a:p>
          <a:p>
            <a:pPr marL="0" indent="0">
              <a:buNone/>
            </a:pPr>
            <a:r>
              <a:rPr lang="he-IL" sz="2400" b="1" dirty="0" smtClean="0">
                <a:effectLst/>
                <a:latin typeface="David" pitchFamily="34" charset="-79"/>
                <a:cs typeface="David" pitchFamily="34" charset="-79"/>
              </a:rPr>
              <a:t>ב</a:t>
            </a:r>
            <a:r>
              <a:rPr lang="he-IL" sz="2400" dirty="0" smtClean="0">
                <a:effectLst/>
                <a:latin typeface="David" pitchFamily="34" charset="-79"/>
                <a:cs typeface="David" pitchFamily="34" charset="-79"/>
              </a:rPr>
              <a:t> וַיֹּאמֶר אַבְרָם אֲדֹנָי יְהוִה מַה-תִּתֶּן-לִי וְאָנֹכִי הוֹלֵךְ עֲרִירִי וּבֶן-מֶשֶׁק בֵּיתִי הוּא דַּמֶּשֶׂק אֱלִיעֶזֶר. </a:t>
            </a:r>
          </a:p>
          <a:p>
            <a:pPr marL="0" indent="0">
              <a:buNone/>
            </a:pPr>
            <a:r>
              <a:rPr lang="he-IL" sz="2400" b="1" dirty="0" smtClean="0">
                <a:effectLst/>
                <a:latin typeface="David" pitchFamily="34" charset="-79"/>
                <a:cs typeface="David" pitchFamily="34" charset="-79"/>
              </a:rPr>
              <a:t>ג</a:t>
            </a:r>
            <a:r>
              <a:rPr lang="he-IL" sz="2400" dirty="0" smtClean="0">
                <a:effectLst/>
                <a:latin typeface="David" pitchFamily="34" charset="-79"/>
                <a:cs typeface="David" pitchFamily="34" charset="-79"/>
              </a:rPr>
              <a:t> וַיֹּאמֶר אַבְרָם הֵן לִי לֹא נָתַתָּה זָרַע וְהִנֵּה בֶן-בֵּיתִי יוֹרֵשׁ אֹתִי. </a:t>
            </a:r>
          </a:p>
          <a:p>
            <a:pPr marL="0" indent="0">
              <a:buNone/>
            </a:pPr>
            <a:r>
              <a:rPr lang="he-IL" sz="2400" b="1" dirty="0" smtClean="0">
                <a:effectLst/>
                <a:latin typeface="David" pitchFamily="34" charset="-79"/>
                <a:cs typeface="David" pitchFamily="34" charset="-79"/>
              </a:rPr>
              <a:t>ד</a:t>
            </a:r>
            <a:r>
              <a:rPr lang="he-IL" sz="2400" dirty="0" smtClean="0">
                <a:effectLst/>
                <a:latin typeface="David" pitchFamily="34" charset="-79"/>
                <a:cs typeface="David" pitchFamily="34" charset="-79"/>
              </a:rPr>
              <a:t> וְהִנֵּה דְבַר-יְהוָה אֵלָיו לֵאמֹר לֹא יִירָשְׁךָ זֶה כִּי-אִם אֲשֶׁר יֵצֵא מִמֵּעֶיךָ הוּא יִירָשֶׁךָ. </a:t>
            </a:r>
          </a:p>
          <a:p>
            <a:pPr marL="0" indent="0">
              <a:buNone/>
            </a:pPr>
            <a:r>
              <a:rPr lang="he-IL" sz="2400" b="1" dirty="0" smtClean="0">
                <a:effectLst/>
                <a:latin typeface="David" pitchFamily="34" charset="-79"/>
                <a:cs typeface="David" pitchFamily="34" charset="-79"/>
              </a:rPr>
              <a:t>ה</a:t>
            </a:r>
            <a:r>
              <a:rPr lang="he-IL" sz="2400" dirty="0" smtClean="0">
                <a:effectLst/>
                <a:latin typeface="David" pitchFamily="34" charset="-79"/>
                <a:cs typeface="David" pitchFamily="34" charset="-79"/>
              </a:rPr>
              <a:t> וַיּוֹצֵא אֹתוֹ הַחוּצָה וַיֹּאמֶר הַבֶּט-נָא הַשָּׁמַיְמָה וּסְפֹר הַכּוֹכָבִים אִם-תּוּכַל לִסְפֹּר אֹתָם וַיֹּאמֶר לוֹ כֹּה יִהְיֶה זַרְעֶךָ. </a:t>
            </a:r>
          </a:p>
          <a:p>
            <a:pPr marL="0" indent="0" algn="ctr" rtl="0">
              <a:buNone/>
            </a:pPr>
            <a:r>
              <a:rPr lang="en-GB" sz="2400" b="1" dirty="0" smtClean="0">
                <a:solidFill>
                  <a:schemeClr val="accent4"/>
                </a:solidFill>
                <a:latin typeface="David" pitchFamily="34" charset="-79"/>
                <a:cs typeface="David" pitchFamily="34" charset="-79"/>
              </a:rPr>
              <a:t>Conversation is now complete</a:t>
            </a:r>
            <a:endParaRPr lang="he-IL" sz="2400" b="1" dirty="0" smtClean="0">
              <a:solidFill>
                <a:schemeClr val="accent4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effectLst/>
                <a:latin typeface="David" pitchFamily="34" charset="-79"/>
                <a:cs typeface="David" pitchFamily="34" charset="-79"/>
              </a:rPr>
              <a:t>ו</a:t>
            </a:r>
            <a:r>
              <a:rPr lang="he-IL" sz="2400" dirty="0" smtClean="0">
                <a:effectLst/>
                <a:latin typeface="David" pitchFamily="34" charset="-79"/>
                <a:cs typeface="David" pitchFamily="34" charset="-79"/>
              </a:rPr>
              <a:t> וְהֶאֱמִן בַּיהוָה וַיַּחְשְׁבֶהָ לּוֹ צְדָקָה. </a:t>
            </a:r>
          </a:p>
          <a:p>
            <a:pPr marL="0" indent="0" algn="ctr" rtl="0">
              <a:buNone/>
            </a:pPr>
            <a:r>
              <a:rPr lang="en-GB" sz="2400" b="1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 Passuk vav gives closure – “Omniscient Narrator”</a:t>
            </a:r>
            <a:endParaRPr lang="he-IL" sz="2400" b="1" dirty="0" smtClean="0">
              <a:solidFill>
                <a:schemeClr val="accent1"/>
              </a:solidFill>
              <a:effectLst/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sz="1800" dirty="0"/>
          </a:p>
        </p:txBody>
      </p:sp>
    </p:spTree>
    <p:extLst>
      <p:ext uri="{BB962C8B-B14F-4D97-AF65-F5344CB8AC3E}">
        <p14:creationId xmlns:p14="http://schemas.microsoft.com/office/powerpoint/2010/main" val="385622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ז –ח</a:t>
            </a:r>
            <a:b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</a:b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Next Conversation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e-IL" sz="2800" b="1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ז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וַיֹּאמֶר אֵלָיו אֲנִי יְהוָה אֲשֶׁר הוֹצֵאתִיךָ מֵאוּר כַּשְׂדִּים לָתֶת לְךָ אֶת-הָאָרֶץ הַזֹּאת לְרִשְׁתָּהּ. </a:t>
            </a:r>
          </a:p>
          <a:p>
            <a:pPr marL="0" indent="0">
              <a:buNone/>
            </a:pPr>
            <a:r>
              <a:rPr lang="he-IL" sz="2800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8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800" dirty="0">
                <a:latin typeface="David" pitchFamily="34" charset="-79"/>
                <a:cs typeface="David" pitchFamily="34" charset="-79"/>
              </a:rPr>
              <a:t>וַיֹּאמַר אֲדֹנָי יְהוִה בַּמָּה אֵדַע כִּי אִירָשֶׁנָּה. </a:t>
            </a:r>
          </a:p>
          <a:p>
            <a:pPr marL="0" indent="0">
              <a:buNone/>
            </a:pPr>
            <a:endParaRPr lang="he-IL" sz="2000" dirty="0" smtClean="0"/>
          </a:p>
          <a:p>
            <a:pPr marL="0" indent="0" algn="ctr" rtl="0">
              <a:buNone/>
            </a:pPr>
            <a:r>
              <a:rPr lang="en-GB" sz="2800" b="1" dirty="0" smtClean="0">
                <a:solidFill>
                  <a:schemeClr val="accent6"/>
                </a:solidFill>
                <a:latin typeface="+mj-lt"/>
              </a:rPr>
              <a:t>But leaves open question!</a:t>
            </a:r>
          </a:p>
          <a:p>
            <a:pPr marL="0" indent="0" algn="ctr" rtl="0">
              <a:buNone/>
            </a:pPr>
            <a:r>
              <a:rPr lang="en-GB" sz="2800" b="1" dirty="0" smtClean="0">
                <a:solidFill>
                  <a:schemeClr val="accent5"/>
                </a:solidFill>
                <a:latin typeface="+mj-lt"/>
              </a:rPr>
              <a:t>Sounds like Avraham is doubting, but in Passuk Vav:</a:t>
            </a:r>
          </a:p>
          <a:p>
            <a:pPr marL="0" indent="0" algn="ctr">
              <a:buNone/>
            </a:pPr>
            <a:r>
              <a:rPr lang="he-IL" sz="2800" b="1" dirty="0" smtClean="0">
                <a:solidFill>
                  <a:schemeClr val="accent5"/>
                </a:solidFill>
                <a:latin typeface="+mj-lt"/>
                <a:cs typeface="David" pitchFamily="34" charset="-79"/>
              </a:rPr>
              <a:t>"וְהֶאֱמִן בַּיהוָה"</a:t>
            </a:r>
          </a:p>
          <a:p>
            <a:pPr marL="0" indent="0" algn="ctr" rtl="0">
              <a:buNone/>
            </a:pPr>
            <a:r>
              <a:rPr lang="en-GB" sz="2800" b="1" dirty="0" smtClean="0">
                <a:solidFill>
                  <a:schemeClr val="accent5"/>
                </a:solidFill>
                <a:latin typeface="+mj-lt"/>
                <a:cs typeface="David" pitchFamily="34" charset="-79"/>
              </a:rPr>
              <a:t>So what is Avraham’s question?</a:t>
            </a:r>
          </a:p>
          <a:p>
            <a:pPr marL="0" indent="0" rtl="0">
              <a:buNone/>
            </a:pPr>
            <a:r>
              <a:rPr lang="en-GB" sz="2800" b="1" dirty="0" smtClean="0">
                <a:solidFill>
                  <a:schemeClr val="accent6"/>
                </a:solidFill>
                <a:latin typeface="+mj-lt"/>
                <a:cs typeface="David" pitchFamily="34" charset="-79"/>
              </a:rPr>
              <a:t>Let’s play jeopardy…</a:t>
            </a:r>
            <a:endParaRPr lang="he-IL" sz="2800" b="1" dirty="0">
              <a:solidFill>
                <a:schemeClr val="accent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347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the answer?</a:t>
            </a:r>
            <a:b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בַּמָּה אֵדַע כִּי </a:t>
            </a:r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אִירָשֶׁנָּה?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וַיֹּאמֶר אֵלָיו 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קְחָה לִי עֶגְלָה מְשֻׁלֶּשֶׁת וְעֵז מְשֻׁלֶּשֶׁת וְאַיִל מְשֻׁלָּשׁ וְתֹר וְגוֹזָל.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וַיִּקַּח-לוֹ אֶת-כָּל-אֵלֶּה וַיְבַתֵּר אֹתָם בַּתָּוֶךְ וַיִּתֵּן אִישׁ-בִּתְרוֹ לִקְרַאת רֵעֵהוּ וְאֶת-הַצִּפֹּר לֹא בָתָר.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וַיֵּרֶד הָעַיִט עַל-הַפְּגָרִים וַיַּשֵּׁב אֹתָם אַבְרָם.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וַיְהִי הַשֶּׁמֶשׁ לָבוֹא וְתַרְדֵּמָה נָפְלָה עַל-אַבְרָם וְהִנֵּה אֵימָה חֲשֵׁכָה גְדֹלָה נֹפֶלֶת עָלָיו.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וַיֹּאמֶר לְאַבְרָם 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יָדֹעַ תֵּדַע כִּי-גֵר יִהְיֶה זַרְעֲךָ בְּאֶרֶץ לֹא לָהֶם וַעֲבָדוּם וְעִנּוּ אֹתָם אַרְבַּע מֵאוֹת שָׁנָה.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וְגַם אֶת-הַגּוֹי אֲשֶׁר יַעֲבֹדוּ דָּן אָנֹכִי וְאַחֲרֵי-כֵן יֵצְאוּ בִּרְכֻשׁ גָּדוֹל.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וְאַתָּה תָּבוֹא אֶל-אֲבֹתֶיךָ בְּשָׁלוֹם תִּקָּבֵר בְּשֵׂיבָה טוֹבָה.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וְדוֹר רְבִיעִי יָשׁוּבוּ הֵנָּה כִּי לֹא-שָׁלֵם עֲו‍ֹן הָאֱמֹרִי עַד-הֵנָּה.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וַיְהִי הַשֶּׁמֶשׁ בָּאָה וַעֲלָטָה הָיָה וְהִנֵּה תַנּוּר עָשָׁן וְלַפִּיד אֵשׁ אֲשֶׁר עָבַר בֵּין הַגְּזָרִים הָאֵלֶּה. </a:t>
            </a:r>
            <a:endParaRPr lang="he-IL" sz="3400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en-GB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34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The answer to Avraham’s question starts in </a:t>
            </a:r>
            <a:r>
              <a:rPr lang="he-IL" sz="34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פסוק יג</a:t>
            </a:r>
            <a:endParaRPr lang="he-IL" sz="3400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6175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is the answer?</a:t>
            </a:r>
            <a:b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בַּמָּה </a:t>
            </a:r>
            <a:r>
              <a:rPr lang="he-IL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אֵדַע</a:t>
            </a:r>
            <a:r>
              <a:rPr lang="he-I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כִּי </a:t>
            </a:r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אִירָשֶׁנָּה?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וַיֹּאמֶר אֵלָיו 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קְחָה לִי עֶגְלָה מְשֻׁלֶּשֶׁת וְעֵז מְשֻׁלֶּשֶׁת וְאַיִל מְשֻׁלָּשׁ וְתֹר וְגוֹזָל.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וַיִּקַּח-לוֹ אֶת-כָּל-אֵלֶּה וַיְבַתֵּר אֹתָם בַּתָּוֶךְ וַיִּתֵּן אִישׁ-בִּתְרוֹ לִקְרַאת רֵעֵהוּ וְאֶת-הַצִּפֹּר לֹא בָתָר.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יא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וַיֵּרֶד הָעַיִט עַל-הַפְּגָרִים וַיַּשֵּׁב אֹתָם אַבְרָם.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יב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וַיְהִי הַשֶּׁמֶשׁ לָבוֹא וְתַרְדֵּמָה נָפְלָה עַל-אַבְרָם וְהִנֵּה אֵימָה חֲשֵׁכָה גְדֹלָה נֹפֶלֶת עָלָיו.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יג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וַיֹּאמֶר לְאַבְרָם </a:t>
            </a:r>
            <a:r>
              <a:rPr lang="he-IL" sz="3400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יָדֹעַ תֵּדַע 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כִּי-גֵר יִהְיֶה זַרְעֲךָ בְּאֶרֶץ לֹא לָהֶם וַעֲבָדוּם וְעִנּוּ אֹתָם אַרְבַּע מֵאוֹת שָׁנָה.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יד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וְגַם אֶת-הַגּוֹי אֲשֶׁר יַעֲבֹדוּ דָּן אָנֹכִי וְאַחֲרֵי-כֵן יֵצְאוּ בִּרְכֻשׁ גָּדוֹל.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טו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וְאַתָּה תָּבוֹא אֶל-אֲבֹתֶיךָ בְּשָׁלוֹם תִּקָּבֵר בְּשֵׂיבָה טוֹבָה.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טז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וְדוֹר רְבִיעִי יָשׁוּבוּ הֵנָּה כִּי לֹא-שָׁלֵם עֲו‍ֹן הָאֱמֹרִי עַד-הֵנָּה. </a:t>
            </a:r>
          </a:p>
          <a:p>
            <a:pPr marL="0" indent="0">
              <a:buNone/>
            </a:pPr>
            <a:r>
              <a:rPr lang="he-IL" sz="3400" b="1" dirty="0">
                <a:latin typeface="David" pitchFamily="34" charset="-79"/>
                <a:cs typeface="David" pitchFamily="34" charset="-79"/>
              </a:rPr>
              <a:t>יז</a:t>
            </a:r>
            <a:r>
              <a:rPr lang="he-IL" sz="3400" dirty="0">
                <a:latin typeface="David" pitchFamily="34" charset="-79"/>
                <a:cs typeface="David" pitchFamily="34" charset="-79"/>
              </a:rPr>
              <a:t> וַיְהִי הַשֶּׁמֶשׁ בָּאָה וַעֲלָטָה הָיָה וְהִנֵּה תַנּוּר עָשָׁן וְלַפִּיד אֵשׁ אֲשֶׁר עָבַר בֵּין הַגְּזָרִים הָאֵלֶּה. </a:t>
            </a:r>
            <a:endParaRPr lang="he-IL" sz="3400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endParaRPr lang="en-GB" b="1" dirty="0" smtClean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0">
              <a:buNone/>
            </a:pPr>
            <a:r>
              <a:rPr lang="en-GB" sz="34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The answer to Avraham’s question starts in </a:t>
            </a:r>
            <a:r>
              <a:rPr lang="he-IL" sz="3400" b="1" dirty="0" smtClean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פסוק יג</a:t>
            </a:r>
            <a:endParaRPr lang="he-IL" sz="3400" b="1" dirty="0">
              <a:solidFill>
                <a:schemeClr val="accent5"/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002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484784"/>
            <a:ext cx="6707088" cy="46413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וַיֹּאמֶר אֵלָיו קְחָה לִי עֶגְלָה מְשֻׁלֶּשֶׁת וְעֵז מְשֻׁלֶּשֶׁת וְאַיִל מְשֻׁלָּשׁ וְתֹר וְגוֹזָל.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וַיִּקַּח-לוֹ אֶת-כָּל-אֵלֶּה וַיְבַתֵּר אֹתָם בַּתָּוֶךְ וַיִּתֵּן אִישׁ-בִּתְרוֹ לִקְרַאת רֵעֵהוּ וְאֶת-הַצִּפֹּר לֹא בָתָר.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וַיֵּרֶד הָעַיִט עַל-הַפְּגָרִים וַיַּשֵּׁב אֹתָם אַבְרָם.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וַיְהִי הַשֶּׁמֶשׁ לָבוֹא וְתַרְדֵּמָה נָפְלָה עַל-אַבְרָם וְהִנֵּה אֵימָה חֲשֵׁכָה גְדֹלָה נֹפֶלֶת עָלָיו.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וַיֹּאמֶר לְאַבְרָם יָדֹעַ תֵּדַע כִּי-גֵר יִהְיֶה זַרְעֲךָ בְּאֶרֶץ לֹא לָהֶם וַעֲבָדוּם וְעִנּוּ אֹתָם אַרְבַּע מֵאוֹת שָׁנָה.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וְגַם אֶת-הַגּוֹי אֲשֶׁר יַעֲבֹדוּ דָּן אָנֹכִי וְאַחֲרֵי-כֵן יֵצְאוּ בִּרְכֻשׁ גָּדוֹל.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וְאַתָּה תָּבוֹא אֶל-אֲבֹתֶיךָ בְּשָׁלוֹם תִּקָּבֵר בְּשֵׂיבָה טוֹבָה.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 וְדוֹר רְבִיעִי יָשׁוּבוּ הֵנָּה כִּי לֹא-שָׁלֵם עֲו‍ֹן הָאֱמֹרִי עַד-הֵנָּה. </a:t>
            </a:r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323528" y="1628800"/>
            <a:ext cx="2016224" cy="2016224"/>
          </a:xfrm>
          <a:prstGeom prst="rightArrow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Preparation and Sedation</a:t>
            </a:r>
            <a:endParaRPr lang="he-IL" dirty="0"/>
          </a:p>
        </p:txBody>
      </p:sp>
      <p:sp>
        <p:nvSpPr>
          <p:cNvPr id="5" name="Right Arrow Callout 4"/>
          <p:cNvSpPr/>
          <p:nvPr/>
        </p:nvSpPr>
        <p:spPr>
          <a:xfrm>
            <a:off x="323528" y="4077072"/>
            <a:ext cx="1872208" cy="2016224"/>
          </a:xfrm>
          <a:prstGeom prst="righ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גאולה ושיעבוד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9834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l" rtl="0">
              <a:buNone/>
            </a:pPr>
            <a:r>
              <a:rPr lang="en-GB" dirty="0" smtClean="0"/>
              <a:t>The answer is…</a:t>
            </a:r>
          </a:p>
          <a:p>
            <a:pPr marL="0" indent="0" algn="ctr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גאולה ושיעבוד</a:t>
            </a:r>
          </a:p>
          <a:p>
            <a:pPr marL="0" indent="0" algn="r">
              <a:buNone/>
            </a:pPr>
            <a:endParaRPr lang="he-IL" dirty="0"/>
          </a:p>
          <a:p>
            <a:pPr marL="0" indent="0" algn="l" rtl="0">
              <a:buNone/>
            </a:pPr>
            <a:r>
              <a:rPr lang="en-GB" dirty="0" smtClean="0"/>
              <a:t>The question…</a:t>
            </a:r>
          </a:p>
          <a:p>
            <a:pPr marL="0" indent="0" algn="ctr" rtl="0">
              <a:buNone/>
            </a:pPr>
            <a:r>
              <a:rPr lang="en-GB" dirty="0" smtClean="0">
                <a:latin typeface="David" pitchFamily="34" charset="-79"/>
                <a:cs typeface="David" pitchFamily="34" charset="-79"/>
              </a:rPr>
              <a:t>             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בַּמָּה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אֵדַע 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כִּי</a:t>
            </a:r>
            <a:endParaRPr lang="en-GB" dirty="0" smtClean="0"/>
          </a:p>
          <a:p>
            <a:pPr marL="0" indent="0" algn="l" rtl="0">
              <a:buNone/>
            </a:pPr>
            <a:endParaRPr lang="he-IL" dirty="0"/>
          </a:p>
        </p:txBody>
      </p:sp>
      <p:sp>
        <p:nvSpPr>
          <p:cNvPr id="5" name="Oval 4"/>
          <p:cNvSpPr/>
          <p:nvPr/>
        </p:nvSpPr>
        <p:spPr>
          <a:xfrm>
            <a:off x="2123728" y="2564904"/>
            <a:ext cx="2066663" cy="72008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latin typeface="David" pitchFamily="34" charset="-79"/>
                <a:cs typeface="David" pitchFamily="34" charset="-79"/>
              </a:rPr>
              <a:t>אִירָשֶׁנָּה</a:t>
            </a:r>
            <a:endParaRPr lang="he-IL" sz="3200" dirty="0"/>
          </a:p>
        </p:txBody>
      </p:sp>
      <p:sp>
        <p:nvSpPr>
          <p:cNvPr id="6" name="Down Arrow 5"/>
          <p:cNvSpPr/>
          <p:nvPr/>
        </p:nvSpPr>
        <p:spPr>
          <a:xfrm rot="1717430">
            <a:off x="2199183" y="3309620"/>
            <a:ext cx="360040" cy="1008112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ounded Rectangle 6"/>
          <p:cNvSpPr/>
          <p:nvPr/>
        </p:nvSpPr>
        <p:spPr>
          <a:xfrm>
            <a:off x="683568" y="4342369"/>
            <a:ext cx="3024336" cy="81482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 smtClean="0"/>
              <a:t>ירושה = </a:t>
            </a:r>
            <a:r>
              <a:rPr lang="en-GB" sz="2400" dirty="0" smtClean="0"/>
              <a:t>sovereignty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50736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166274"/>
              </p:ext>
            </p:extLst>
          </p:nvPr>
        </p:nvGraphicFramePr>
        <p:xfrm>
          <a:off x="457200" y="893353"/>
          <a:ext cx="8229600" cy="5071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71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C92E75-B61D-455A-9891-CBCBE271D1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C2C92E75-B61D-455A-9891-CBCBE271D1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488468-249A-498A-8141-59D60EC181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DE488468-249A-498A-8141-59D60EC181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AFDD97-AC51-424C-8217-F988E08AD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2AFDD97-AC51-424C-8217-F988E08AD3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2C81B8-9979-4BE4-BBE2-57C19490FC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932C81B8-9979-4BE4-BBE2-57C19490FC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8DFED0-36AD-4DEB-94D0-7F7BA3CC11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3E8DFED0-36AD-4DEB-94D0-7F7BA3CC11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 rev="1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other words…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971600" y="1412776"/>
            <a:ext cx="4536504" cy="1944216"/>
          </a:xfrm>
          <a:prstGeom prst="wedgeRoundRect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3200" dirty="0" smtClean="0"/>
              <a:t>When will we get the land?</a:t>
            </a:r>
            <a:endParaRPr lang="he-IL" sz="32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023828" y="4077072"/>
            <a:ext cx="5580620" cy="2016224"/>
          </a:xfrm>
          <a:prstGeom prst="wedgeRoundRect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3200" dirty="0" smtClean="0"/>
              <a:t>They will go down to a foreign land and be redeemed from there so not in your lifetime!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75773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summary…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GB" b="1" dirty="0"/>
              <a:t>There is a need for the nation to go through basic training (suffering and redemption) before they get a land. </a:t>
            </a:r>
            <a:endParaRPr lang="en-GB" b="1" dirty="0" smtClean="0"/>
          </a:p>
          <a:p>
            <a:pPr algn="l" rtl="0"/>
            <a:r>
              <a:rPr lang="en-GB" b="1" dirty="0" smtClean="0"/>
              <a:t>Other nations start off with a land and then become a nation.</a:t>
            </a:r>
          </a:p>
          <a:p>
            <a:pPr algn="l" rtl="0"/>
            <a:r>
              <a:rPr lang="en-GB" b="1" dirty="0" smtClean="0"/>
              <a:t>Am </a:t>
            </a:r>
            <a:r>
              <a:rPr lang="en-GB" b="1" dirty="0"/>
              <a:t>Yisrael </a:t>
            </a:r>
            <a:r>
              <a:rPr lang="en-GB" b="1" dirty="0" smtClean="0"/>
              <a:t>are different </a:t>
            </a:r>
            <a:r>
              <a:rPr lang="en-GB" b="1" dirty="0"/>
              <a:t>because we become a nation and then get a land. We begin with a </a:t>
            </a:r>
            <a:r>
              <a:rPr lang="en-GB" b="1" dirty="0" smtClean="0"/>
              <a:t>goal and </a:t>
            </a:r>
            <a:r>
              <a:rPr lang="en-GB" b="1" dirty="0"/>
              <a:t>become a nation in another land – </a:t>
            </a:r>
            <a:r>
              <a:rPr lang="en-GB" b="1" dirty="0" smtClean="0"/>
              <a:t>Egypt. </a:t>
            </a:r>
          </a:p>
          <a:p>
            <a:pPr algn="l" rtl="0"/>
            <a:r>
              <a:rPr lang="en-GB" b="1" dirty="0" smtClean="0"/>
              <a:t>To </a:t>
            </a:r>
            <a:r>
              <a:rPr lang="en-GB" b="1" dirty="0"/>
              <a:t>be </a:t>
            </a:r>
            <a:r>
              <a:rPr lang="en-GB" b="1" dirty="0" smtClean="0"/>
              <a:t>G-d's </a:t>
            </a:r>
            <a:r>
              <a:rPr lang="en-GB" b="1" dirty="0"/>
              <a:t>nation, </a:t>
            </a:r>
            <a:r>
              <a:rPr lang="en-GB" b="1" dirty="0" smtClean="0"/>
              <a:t>it is necessary </a:t>
            </a:r>
            <a:r>
              <a:rPr lang="en-GB" b="1" dirty="0"/>
              <a:t>to go through suffering </a:t>
            </a:r>
            <a:r>
              <a:rPr lang="en-GB" b="1" dirty="0" smtClean="0"/>
              <a:t>and </a:t>
            </a:r>
            <a:r>
              <a:rPr lang="en-GB" b="1" dirty="0"/>
              <a:t>that collective memory becomes key to our behaviour.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741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final part of the perek…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736" y="1600200"/>
            <a:ext cx="649106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>
                <a:solidFill>
                  <a:schemeClr val="accent5"/>
                </a:solidFill>
                <a:latin typeface="David" pitchFamily="34" charset="-79"/>
                <a:cs typeface="David" pitchFamily="34" charset="-79"/>
              </a:rPr>
              <a:t> וַיְהִי הַשֶּׁמֶשׁ בָּאָה וַעֲלָטָה הָיָה וְהִנֵּה תַנּוּר עָשָׁן וְלַפִּיד אֵשׁ אֲשֶׁר עָבַר בֵּין הַגְּזָרִים הָאֵלֶּה.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בַּיּוֹם הַהוּא כָּרַת יְהוָה אֶת-אַבְרָם בְּרִית לֵאמֹר לְזַרְעֲךָ נָתַתִּי אֶת-הָאָרֶץ הַזֹּאת מִנְּהַר מִצְרַיִם עַד-הַנָּהָר הַגָּדֹל נְהַר-פְּרָת.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אֶת-הַקֵּינִי וְאֶת-הַקְּנִזִּי וְאֵת הַקַּדְמֹנִי.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וְאֶת-הַחִתִּי וְאֶת-הַפְּרִזִּי וְאֶת-הָרְפָאִים. </a:t>
            </a:r>
          </a:p>
          <a:p>
            <a:pPr marL="0" indent="0">
              <a:buNone/>
            </a:pPr>
            <a:r>
              <a:rPr lang="he-IL" b="1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dirty="0">
                <a:solidFill>
                  <a:schemeClr val="accent3"/>
                </a:solidFill>
                <a:latin typeface="David" pitchFamily="34" charset="-79"/>
                <a:cs typeface="David" pitchFamily="34" charset="-79"/>
              </a:rPr>
              <a:t> וְאֶת-הָאֱמֹרִי וְאֶת-הַכְּנַעֲנִי וְאֶת-הַגִּרְגָּשִׁי וְאֶת-הַיְבוּסִי.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Right Arrow Callout 3"/>
          <p:cNvSpPr/>
          <p:nvPr/>
        </p:nvSpPr>
        <p:spPr>
          <a:xfrm>
            <a:off x="251520" y="1412776"/>
            <a:ext cx="2088232" cy="122413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7128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Omniscient Narrator</a:t>
            </a:r>
            <a:endParaRPr lang="he-IL" sz="2400" dirty="0"/>
          </a:p>
        </p:txBody>
      </p:sp>
      <p:sp>
        <p:nvSpPr>
          <p:cNvPr id="5" name="Right Arrow Callout 4"/>
          <p:cNvSpPr/>
          <p:nvPr/>
        </p:nvSpPr>
        <p:spPr>
          <a:xfrm>
            <a:off x="251520" y="3429000"/>
            <a:ext cx="2448272" cy="194421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853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2400" dirty="0" smtClean="0"/>
              <a:t>Summary of the Brit itself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96584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טו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208912" cy="4525963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א-ו – </a:t>
            </a:r>
            <a:r>
              <a:rPr lang="en-GB" dirty="0" smtClean="0"/>
              <a:t>Reassurance and promise of children (zera</a:t>
            </a:r>
            <a:r>
              <a:rPr lang="en-GB" dirty="0"/>
              <a:t>)</a:t>
            </a:r>
            <a:endParaRPr lang="he-IL" dirty="0" smtClean="0"/>
          </a:p>
          <a:p>
            <a:pPr marL="0" indent="0">
              <a:buNone/>
            </a:pPr>
            <a:r>
              <a:rPr lang="he-IL" dirty="0" smtClean="0">
                <a:solidFill>
                  <a:schemeClr val="accent6"/>
                </a:solidFill>
              </a:rPr>
              <a:t>ז-ח – </a:t>
            </a:r>
            <a:r>
              <a:rPr lang="en-GB" dirty="0" smtClean="0">
                <a:solidFill>
                  <a:schemeClr val="accent6"/>
                </a:solidFill>
              </a:rPr>
              <a:t>Promise of eretz</a:t>
            </a:r>
            <a:endParaRPr lang="he-IL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he-IL" dirty="0" smtClean="0">
                <a:solidFill>
                  <a:schemeClr val="accent5"/>
                </a:solidFill>
              </a:rPr>
              <a:t>ט-יב – </a:t>
            </a:r>
            <a:r>
              <a:rPr lang="en-GB" dirty="0" smtClean="0">
                <a:solidFill>
                  <a:schemeClr val="accent5"/>
                </a:solidFill>
              </a:rPr>
              <a:t>Ceremony</a:t>
            </a:r>
            <a:endParaRPr lang="he-IL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he-IL" dirty="0" smtClean="0">
                <a:solidFill>
                  <a:schemeClr val="accent6"/>
                </a:solidFill>
              </a:rPr>
              <a:t>יג-יז – שיעבוד וגאולה</a:t>
            </a:r>
          </a:p>
          <a:p>
            <a:pPr marL="0" indent="0">
              <a:buNone/>
            </a:pPr>
            <a:r>
              <a:rPr lang="he-IL" dirty="0" smtClean="0">
                <a:solidFill>
                  <a:schemeClr val="accent5"/>
                </a:solidFill>
              </a:rPr>
              <a:t>יח-כא – סיכום הברית</a:t>
            </a:r>
            <a:endParaRPr lang="he-IL" dirty="0">
              <a:solidFill>
                <a:schemeClr val="accent5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8418286" y="2525486"/>
            <a:ext cx="479092" cy="1205598"/>
          </a:xfrm>
          <a:custGeom>
            <a:avLst/>
            <a:gdLst>
              <a:gd name="connsiteX0" fmla="*/ 43543 w 479092"/>
              <a:gd name="connsiteY0" fmla="*/ 0 h 1205598"/>
              <a:gd name="connsiteX1" fmla="*/ 478971 w 479092"/>
              <a:gd name="connsiteY1" fmla="*/ 711200 h 1205598"/>
              <a:gd name="connsiteX2" fmla="*/ 87085 w 479092"/>
              <a:gd name="connsiteY2" fmla="*/ 1175657 h 1205598"/>
              <a:gd name="connsiteX3" fmla="*/ 0 w 479092"/>
              <a:gd name="connsiteY3" fmla="*/ 1161143 h 1205598"/>
              <a:gd name="connsiteX4" fmla="*/ 0 w 479092"/>
              <a:gd name="connsiteY4" fmla="*/ 1161143 h 120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9092" h="1205598">
                <a:moveTo>
                  <a:pt x="43543" y="0"/>
                </a:moveTo>
                <a:cubicBezTo>
                  <a:pt x="257628" y="257628"/>
                  <a:pt x="471714" y="515257"/>
                  <a:pt x="478971" y="711200"/>
                </a:cubicBezTo>
                <a:cubicBezTo>
                  <a:pt x="486228" y="907143"/>
                  <a:pt x="166913" y="1100667"/>
                  <a:pt x="87085" y="1175657"/>
                </a:cubicBezTo>
                <a:cubicBezTo>
                  <a:pt x="7257" y="1250647"/>
                  <a:pt x="0" y="1161143"/>
                  <a:pt x="0" y="1161143"/>
                </a:cubicBezTo>
                <a:lnTo>
                  <a:pt x="0" y="1161143"/>
                </a:ln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Freeform 5"/>
          <p:cNvSpPr/>
          <p:nvPr/>
        </p:nvSpPr>
        <p:spPr>
          <a:xfrm>
            <a:off x="8461829" y="3149600"/>
            <a:ext cx="449982" cy="1132114"/>
          </a:xfrm>
          <a:custGeom>
            <a:avLst/>
            <a:gdLst>
              <a:gd name="connsiteX0" fmla="*/ 0 w 449982"/>
              <a:gd name="connsiteY0" fmla="*/ 0 h 1132114"/>
              <a:gd name="connsiteX1" fmla="*/ 449942 w 449982"/>
              <a:gd name="connsiteY1" fmla="*/ 580571 h 1132114"/>
              <a:gd name="connsiteX2" fmla="*/ 29028 w 449982"/>
              <a:gd name="connsiteY2" fmla="*/ 1103086 h 1132114"/>
              <a:gd name="connsiteX3" fmla="*/ 29028 w 449982"/>
              <a:gd name="connsiteY3" fmla="*/ 1103086 h 1132114"/>
              <a:gd name="connsiteX4" fmla="*/ 29028 w 449982"/>
              <a:gd name="connsiteY4" fmla="*/ 1103086 h 1132114"/>
              <a:gd name="connsiteX5" fmla="*/ 0 w 449982"/>
              <a:gd name="connsiteY5" fmla="*/ 1132114 h 113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982" h="1132114">
                <a:moveTo>
                  <a:pt x="0" y="0"/>
                </a:moveTo>
                <a:cubicBezTo>
                  <a:pt x="222552" y="198361"/>
                  <a:pt x="445104" y="396723"/>
                  <a:pt x="449942" y="580571"/>
                </a:cubicBezTo>
                <a:cubicBezTo>
                  <a:pt x="454780" y="764419"/>
                  <a:pt x="29028" y="1103086"/>
                  <a:pt x="29028" y="1103086"/>
                </a:cubicBezTo>
                <a:lnTo>
                  <a:pt x="29028" y="1103086"/>
                </a:lnTo>
                <a:lnTo>
                  <a:pt x="29028" y="1103086"/>
                </a:lnTo>
                <a:lnTo>
                  <a:pt x="0" y="1132114"/>
                </a:ln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0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p Arrow Callout 3"/>
          <p:cNvSpPr/>
          <p:nvPr/>
        </p:nvSpPr>
        <p:spPr>
          <a:xfrm>
            <a:off x="539552" y="4653136"/>
            <a:ext cx="8208912" cy="2016224"/>
          </a:xfrm>
          <a:prstGeom prst="up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2400" b="1" dirty="0"/>
              <a:t>When </a:t>
            </a:r>
            <a:r>
              <a:rPr lang="en-GB" sz="2400" b="1" dirty="0" smtClean="0"/>
              <a:t>G-d </a:t>
            </a:r>
            <a:r>
              <a:rPr lang="en-GB" sz="2400" b="1" dirty="0"/>
              <a:t>makes </a:t>
            </a:r>
            <a:r>
              <a:rPr lang="he-IL" sz="2400" b="1" dirty="0"/>
              <a:t>אישה</a:t>
            </a:r>
            <a:r>
              <a:rPr lang="en-GB" sz="2400" b="1" dirty="0"/>
              <a:t> from </a:t>
            </a:r>
            <a:r>
              <a:rPr lang="en-GB" sz="2400" b="1" dirty="0" smtClean="0"/>
              <a:t>Adam, same word is used. A </a:t>
            </a:r>
            <a:r>
              <a:rPr lang="en-GB" sz="2400" b="1" dirty="0"/>
              <a:t>partnership between them </a:t>
            </a:r>
            <a:r>
              <a:rPr lang="en-GB" sz="2400" b="1" dirty="0" smtClean="0"/>
              <a:t>was about </a:t>
            </a:r>
            <a:r>
              <a:rPr lang="en-GB" sz="2400" b="1" dirty="0"/>
              <a:t>to start. Here we have a partnership about to start between Am Yisrael and </a:t>
            </a:r>
            <a:r>
              <a:rPr lang="en-GB" sz="2400" b="1" dirty="0" smtClean="0"/>
              <a:t>G-d</a:t>
            </a:r>
            <a:r>
              <a:rPr lang="en-GB" sz="2400" b="1" dirty="0"/>
              <a:t>. </a:t>
            </a:r>
            <a:endParaRPr lang="he-IL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Promise becomes Covenantal…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38884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u="sng" dirty="0" smtClean="0">
                <a:cs typeface="David" panose="020E0502060401010101" pitchFamily="34" charset="-79"/>
              </a:rPr>
              <a:t>ט-יא – הברית עצמה</a:t>
            </a:r>
            <a:endParaRPr lang="en-US" u="sng" dirty="0"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anose="020E0502060401010101" pitchFamily="34" charset="-79"/>
              </a:rPr>
              <a:t>ט</a:t>
            </a:r>
            <a:r>
              <a:rPr lang="he-IL" dirty="0">
                <a:cs typeface="David" panose="020E0502060401010101" pitchFamily="34" charset="-79"/>
              </a:rPr>
              <a:t> וַיֹּאמֶר אֵלָיו קְחָה לִי עֶגְלָה מְשֻׁלֶּשֶׁת וְעֵז מְשֻׁלֶּשֶׁת וְאַיִל מְשֻׁלָּשׁ וְתֹר וְגוֹזָל. </a:t>
            </a:r>
            <a:endParaRPr lang="en-US" dirty="0"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anose="020E0502060401010101" pitchFamily="34" charset="-79"/>
              </a:rPr>
              <a:t>י</a:t>
            </a:r>
            <a:r>
              <a:rPr lang="he-IL" dirty="0">
                <a:cs typeface="David" panose="020E0502060401010101" pitchFamily="34" charset="-79"/>
              </a:rPr>
              <a:t> וַיִּקַּח-לוֹ אֶת-כָּל-אֵלֶּה וַיְבַתֵּר אֹתָם בַּתָּוֶךְ וַיִּתֵּן אִישׁ-בִּתְרוֹ לִקְרַאת רֵעֵהוּ וְאֶת-הַצִּפֹּר לֹא בָתָר. </a:t>
            </a:r>
            <a:endParaRPr lang="en-US" dirty="0"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>
                <a:cs typeface="David" panose="020E0502060401010101" pitchFamily="34" charset="-79"/>
              </a:rPr>
              <a:t>יא</a:t>
            </a:r>
            <a:r>
              <a:rPr lang="he-IL" dirty="0">
                <a:cs typeface="David" panose="020E0502060401010101" pitchFamily="34" charset="-79"/>
              </a:rPr>
              <a:t> וַיֵּרֶד הָעַיִט עַל-הַפְּגָרִים וַיַּשֵּׁב אֹתָם אַבְרָם.</a:t>
            </a:r>
            <a:endParaRPr lang="en-US" dirty="0"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cs typeface="David" panose="020E0502060401010101" pitchFamily="34" charset="-79"/>
              </a:rPr>
              <a:t>יב</a:t>
            </a:r>
            <a:r>
              <a:rPr lang="he-IL" dirty="0" smtClean="0">
                <a:cs typeface="David" panose="020E0502060401010101" pitchFamily="34" charset="-79"/>
              </a:rPr>
              <a:t> </a:t>
            </a:r>
            <a:r>
              <a:rPr lang="he-IL" dirty="0">
                <a:cs typeface="David" panose="020E0502060401010101" pitchFamily="34" charset="-79"/>
              </a:rPr>
              <a:t>וַיְהִי הַשֶּׁמֶשׁ לָבוֹא </a:t>
            </a:r>
            <a:r>
              <a:rPr lang="he-IL" b="1" dirty="0">
                <a:solidFill>
                  <a:schemeClr val="accent6"/>
                </a:solidFill>
                <a:cs typeface="David" panose="020E0502060401010101" pitchFamily="34" charset="-79"/>
              </a:rPr>
              <a:t>וְתַרְדֵּמָה</a:t>
            </a:r>
            <a:r>
              <a:rPr lang="he-IL" dirty="0">
                <a:cs typeface="David" panose="020E0502060401010101" pitchFamily="34" charset="-79"/>
              </a:rPr>
              <a:t> נָפְלָה עַל-אַבְרָם וְהִנֵּה אֵימָה חֲשֵׁכָה גְדֹלָה נֹפֶלֶת עָלָיו. </a:t>
            </a:r>
            <a:endParaRPr lang="en-US" dirty="0">
              <a:cs typeface="David" panose="020E0502060401010101" pitchFamily="34" charset="-79"/>
            </a:endParaRPr>
          </a:p>
          <a:p>
            <a:pPr marL="0" indent="0">
              <a:buNone/>
            </a:pPr>
            <a:endParaRPr lang="he-IL" dirty="0"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060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Beginning of the Eternal Partnership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א-ו: זרע</a:t>
            </a:r>
            <a:endParaRPr lang="en-US" dirty="0"/>
          </a:p>
          <a:p>
            <a:r>
              <a:rPr lang="he-IL" dirty="0"/>
              <a:t>ז-ח: ירושת הארץ – במה אדע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he-IL" dirty="0"/>
              <a:t>ט-יב: </a:t>
            </a:r>
            <a:r>
              <a:rPr lang="en-GB" dirty="0"/>
              <a:t>ceremony</a:t>
            </a:r>
            <a:endParaRPr lang="en-US" dirty="0"/>
          </a:p>
          <a:p>
            <a:endParaRPr lang="he-IL" dirty="0" smtClean="0"/>
          </a:p>
          <a:p>
            <a:r>
              <a:rPr lang="he-IL" dirty="0" smtClean="0"/>
              <a:t>יג- </a:t>
            </a:r>
            <a:r>
              <a:rPr lang="he-IL" dirty="0"/>
              <a:t>יז: ידע תדע – שעבוד וגאולה </a:t>
            </a:r>
            <a:endParaRPr lang="en-GB" dirty="0" smtClean="0"/>
          </a:p>
          <a:p>
            <a:r>
              <a:rPr lang="he-IL" dirty="0" smtClean="0"/>
              <a:t>יח-כא</a:t>
            </a:r>
            <a:r>
              <a:rPr lang="he-IL" dirty="0"/>
              <a:t>: סיכום הברית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5442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the covenant will become a </a:t>
            </a:r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שבועה</a:t>
            </a: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u="sng" dirty="0" smtClean="0">
                <a:cs typeface="David" panose="020E0502060401010101" pitchFamily="34" charset="-79"/>
              </a:rPr>
              <a:t>פרק כב</a:t>
            </a:r>
          </a:p>
          <a:p>
            <a:r>
              <a:rPr lang="he-IL" b="1" dirty="0">
                <a:cs typeface="David" panose="020E0502060401010101" pitchFamily="34" charset="-79"/>
              </a:rPr>
              <a:t>טו</a:t>
            </a:r>
            <a:r>
              <a:rPr lang="he-IL" dirty="0">
                <a:cs typeface="David" panose="020E0502060401010101" pitchFamily="34" charset="-79"/>
              </a:rPr>
              <a:t> וַיִּקְרָא מַלְאַךְ יְהוָה אֶל-אַבְרָהָם שֵׁנִית מִן-הַשָּׁמָיִם. </a:t>
            </a:r>
            <a:endParaRPr lang="en-US" dirty="0">
              <a:cs typeface="David" panose="020E0502060401010101" pitchFamily="34" charset="-79"/>
            </a:endParaRPr>
          </a:p>
          <a:p>
            <a:r>
              <a:rPr lang="he-IL" b="1" dirty="0">
                <a:cs typeface="David" panose="020E0502060401010101" pitchFamily="34" charset="-79"/>
              </a:rPr>
              <a:t>טז</a:t>
            </a:r>
            <a:r>
              <a:rPr lang="he-IL" dirty="0">
                <a:cs typeface="David" panose="020E0502060401010101" pitchFamily="34" charset="-79"/>
              </a:rPr>
              <a:t> וַיֹּאמֶר בִּי </a:t>
            </a:r>
            <a:r>
              <a:rPr lang="he-IL" b="1" dirty="0">
                <a:solidFill>
                  <a:schemeClr val="accent6"/>
                </a:solidFill>
                <a:cs typeface="David" panose="020E0502060401010101" pitchFamily="34" charset="-79"/>
              </a:rPr>
              <a:t>נִשְׁבַּעְתִּי</a:t>
            </a:r>
            <a:r>
              <a:rPr lang="he-IL" dirty="0">
                <a:cs typeface="David" panose="020E0502060401010101" pitchFamily="34" charset="-79"/>
              </a:rPr>
              <a:t> נְאֻם-יְהוָה כִּי יַעַן אֲשֶׁר עָשִׂיתָ אֶת-הַדָּבָר הַזֶּה וְלֹא חָשַׂכְתָּ אֶת-בִּנְךָ אֶת-יְחִידֶךָ. </a:t>
            </a:r>
            <a:endParaRPr lang="en-US" dirty="0">
              <a:cs typeface="David" panose="020E0502060401010101" pitchFamily="34" charset="-79"/>
            </a:endParaRPr>
          </a:p>
          <a:p>
            <a:pPr algn="l" rtl="0"/>
            <a:endParaRPr lang="en-GB" b="1" dirty="0" smtClean="0">
              <a:cs typeface="David" panose="020E0502060401010101" pitchFamily="34" charset="-79"/>
            </a:endParaRPr>
          </a:p>
          <a:p>
            <a:pPr marL="0" indent="0" algn="l" rtl="0">
              <a:buNone/>
            </a:pPr>
            <a:r>
              <a:rPr lang="en-GB" b="1" dirty="0" smtClean="0">
                <a:solidFill>
                  <a:schemeClr val="accent6"/>
                </a:solidFill>
                <a:cs typeface="David" panose="020E0502060401010101" pitchFamily="34" charset="-79"/>
              </a:rPr>
              <a:t>The </a:t>
            </a:r>
            <a:r>
              <a:rPr lang="he-IL" b="1" dirty="0" smtClean="0">
                <a:solidFill>
                  <a:schemeClr val="accent6"/>
                </a:solidFill>
                <a:cs typeface="David" panose="020E0502060401010101" pitchFamily="34" charset="-79"/>
              </a:rPr>
              <a:t>שבועה</a:t>
            </a:r>
            <a:r>
              <a:rPr lang="en-GB" b="1" dirty="0" smtClean="0">
                <a:solidFill>
                  <a:schemeClr val="accent6"/>
                </a:solidFill>
                <a:cs typeface="David" panose="020E0502060401010101" pitchFamily="34" charset="-79"/>
              </a:rPr>
              <a:t> makes the </a:t>
            </a:r>
            <a:r>
              <a:rPr lang="he-IL" b="1" dirty="0" smtClean="0">
                <a:solidFill>
                  <a:schemeClr val="accent6"/>
                </a:solidFill>
                <a:cs typeface="David" panose="020E0502060401010101" pitchFamily="34" charset="-79"/>
              </a:rPr>
              <a:t>ברית</a:t>
            </a:r>
            <a:r>
              <a:rPr lang="en-GB" b="1" dirty="0" smtClean="0">
                <a:solidFill>
                  <a:schemeClr val="accent6"/>
                </a:solidFill>
                <a:cs typeface="David" panose="020E0502060401010101" pitchFamily="34" charset="-79"/>
              </a:rPr>
              <a:t> </a:t>
            </a:r>
            <a:r>
              <a:rPr lang="en-GB" b="1" dirty="0">
                <a:solidFill>
                  <a:schemeClr val="accent6"/>
                </a:solidFill>
                <a:cs typeface="David" panose="020E0502060401010101" pitchFamily="34" charset="-79"/>
              </a:rPr>
              <a:t>unbreakable. </a:t>
            </a:r>
            <a:endParaRPr lang="en-US" dirty="0">
              <a:solidFill>
                <a:schemeClr val="accent6"/>
              </a:solidFill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5213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יז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dirty="0">
                <a:cs typeface="David" pitchFamily="34" charset="-79"/>
              </a:rPr>
              <a:t>א</a:t>
            </a:r>
            <a:r>
              <a:rPr lang="he-IL" sz="2400" dirty="0">
                <a:cs typeface="David" pitchFamily="34" charset="-79"/>
              </a:rPr>
              <a:t> וַיְהִי אַבְרָם בֶּן-תִּשְׁעִים שָׁנָה וְתֵשַׁע שָׁנִים וַיֵּרָא יְהוָה אֶל-אַבְרָם וַיֹּאמֶר אֵלָיו </a:t>
            </a:r>
            <a:r>
              <a:rPr lang="he-IL" sz="2400" b="1" dirty="0">
                <a:solidFill>
                  <a:schemeClr val="accent5"/>
                </a:solidFill>
                <a:cs typeface="David" pitchFamily="34" charset="-79"/>
              </a:rPr>
              <a:t>אֲנִי-אֵל שַׁדַּי </a:t>
            </a:r>
            <a:r>
              <a:rPr lang="he-IL" sz="2400" b="1" dirty="0">
                <a:solidFill>
                  <a:schemeClr val="accent3"/>
                </a:solidFill>
                <a:cs typeface="David" pitchFamily="34" charset="-79"/>
              </a:rPr>
              <a:t>הִתְהַלֵּךְ לְפָנַי וֶהְיֵה תָמִים.</a:t>
            </a:r>
            <a:endParaRPr lang="en-US" sz="2400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ב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וְאֶתְּנָה בְרִיתִי בֵּינִי וּבֵינֶךָ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וְאַרְבֶּה אוֹתְךָ בִּמְאֹד מְאֹד</a:t>
            </a:r>
            <a:r>
              <a:rPr lang="he-IL" sz="2400" dirty="0">
                <a:cs typeface="David" pitchFamily="34" charset="-79"/>
              </a:rPr>
              <a:t>. </a:t>
            </a: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ג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וַיִּפֹּל אַבְרָם עַל-פָּנָיו וַיְדַבֵּר אִתּוֹ </a:t>
            </a:r>
            <a:r>
              <a:rPr lang="he-IL" sz="2400" b="1" dirty="0">
                <a:solidFill>
                  <a:schemeClr val="accent4"/>
                </a:solidFill>
                <a:cs typeface="David" pitchFamily="34" charset="-79"/>
              </a:rPr>
              <a:t>אֱלֹהִים </a:t>
            </a:r>
            <a:r>
              <a:rPr lang="he-IL" sz="2400" dirty="0">
                <a:cs typeface="David" pitchFamily="34" charset="-79"/>
              </a:rPr>
              <a:t>לֵאמֹר. 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ד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אֲנִי הִנֵּה בְרִיתִי אִתָּךְ וְהָיִיתָ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לְאַב הֲמוֹן גּוֹיִם</a:t>
            </a:r>
            <a:r>
              <a:rPr lang="he-IL" sz="2400" dirty="0">
                <a:cs typeface="David" pitchFamily="34" charset="-79"/>
              </a:rPr>
              <a:t>. </a:t>
            </a: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ה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וְלֹא-יִקָּרֵא עוֹד אֶת-שִׁמְךָ אַבְרָם וְהָיָה שִׁמְךָ אַבְרָהָם כִּי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אַב-הֲמוֹן גּוֹיִם</a:t>
            </a:r>
            <a:r>
              <a:rPr lang="he-IL" sz="24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נְתַתִּיךָ. </a:t>
            </a: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 smtClean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u="sng" dirty="0" smtClean="0">
                <a:cs typeface="David" pitchFamily="34" charset="-79"/>
              </a:rPr>
              <a:t>בראשית מה</a:t>
            </a:r>
            <a:endParaRPr lang="en-US" sz="2400" u="sng" dirty="0">
              <a:cs typeface="David" pitchFamily="34" charset="-79"/>
            </a:endParaRPr>
          </a:p>
          <a:p>
            <a:pPr marL="0" indent="0">
              <a:buNone/>
            </a:pPr>
            <a:r>
              <a:rPr lang="he-IL" sz="2400" b="1" dirty="0" smtClean="0">
                <a:cs typeface="David" pitchFamily="34" charset="-79"/>
              </a:rPr>
              <a:t>ח</a:t>
            </a:r>
            <a:r>
              <a:rPr lang="he-IL" sz="2400" dirty="0" smtClean="0"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וְעַתָּה לֹא-אַתֶּם שְׁלַחְתֶּם אֹתִי הֵנָּה כִּי הָאֱלֹהִים וַיְשִׂימֵנִי </a:t>
            </a:r>
            <a:r>
              <a:rPr lang="he-IL" sz="2400" b="1" dirty="0">
                <a:solidFill>
                  <a:schemeClr val="accent2"/>
                </a:solidFill>
                <a:cs typeface="David" pitchFamily="34" charset="-79"/>
              </a:rPr>
              <a:t>לְאָב</a:t>
            </a:r>
            <a:r>
              <a:rPr lang="he-IL" sz="2400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sz="2400" dirty="0">
                <a:cs typeface="David" pitchFamily="34" charset="-79"/>
              </a:rPr>
              <a:t>לְפַרְעֹה וּלְאָדוֹן לְכָל-בֵּיתוֹ וּמֹשֵׁל בְּכָל-אֶרֶץ מִצְרָיִם</a:t>
            </a:r>
            <a:r>
              <a:rPr lang="he-IL" sz="2400" dirty="0" smtClean="0">
                <a:cs typeface="David" pitchFamily="34" charset="-79"/>
              </a:rPr>
              <a:t>.</a:t>
            </a:r>
            <a:r>
              <a:rPr lang="en-GB" sz="2400" b="1" dirty="0" smtClean="0">
                <a:cs typeface="David" pitchFamily="34" charset="-79"/>
              </a:rPr>
              <a:t>.</a:t>
            </a:r>
            <a:endParaRPr lang="en-US" sz="2400" dirty="0">
              <a:cs typeface="David" pitchFamily="34" charset="-79"/>
            </a:endParaRPr>
          </a:p>
          <a:p>
            <a:pPr marL="0" indent="0">
              <a:buNone/>
            </a:pPr>
            <a:endParaRPr lang="he-IL" sz="2400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11560" y="908720"/>
            <a:ext cx="201622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G-d has a new Name</a:t>
            </a:r>
            <a:endParaRPr lang="he-IL" dirty="0"/>
          </a:p>
        </p:txBody>
      </p:sp>
      <p:sp>
        <p:nvSpPr>
          <p:cNvPr id="5" name="Rounded Rectangle 4"/>
          <p:cNvSpPr/>
          <p:nvPr/>
        </p:nvSpPr>
        <p:spPr>
          <a:xfrm>
            <a:off x="458235" y="2852936"/>
            <a:ext cx="2929926" cy="9361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dirty="0" smtClean="0"/>
              <a:t>Promises children</a:t>
            </a:r>
          </a:p>
          <a:p>
            <a:pPr algn="ctr"/>
            <a:r>
              <a:rPr lang="en-GB" dirty="0" smtClean="0"/>
              <a:t> – Yishmael doesn’t count. </a:t>
            </a:r>
          </a:p>
          <a:p>
            <a:pPr algn="ctr"/>
            <a:r>
              <a:rPr lang="en-GB" dirty="0" smtClean="0"/>
              <a:t>- Name change necessary</a:t>
            </a:r>
            <a:endParaRPr lang="he-IL" dirty="0"/>
          </a:p>
        </p:txBody>
      </p:sp>
      <p:sp>
        <p:nvSpPr>
          <p:cNvPr id="6" name="Rounded Rectangle 5"/>
          <p:cNvSpPr/>
          <p:nvPr/>
        </p:nvSpPr>
        <p:spPr>
          <a:xfrm>
            <a:off x="251520" y="4221088"/>
            <a:ext cx="6768752" cy="15841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GB" b="1" dirty="0" smtClean="0">
                <a:cs typeface="David" pitchFamily="34" charset="-79"/>
              </a:rPr>
              <a:t>An Av </a:t>
            </a:r>
            <a:r>
              <a:rPr lang="en-GB" b="1" dirty="0">
                <a:cs typeface="David" pitchFamily="34" charset="-79"/>
              </a:rPr>
              <a:t>is someone you turn to for advice, </a:t>
            </a:r>
            <a:r>
              <a:rPr lang="en-GB" b="1" dirty="0" smtClean="0">
                <a:cs typeface="David" pitchFamily="34" charset="-79"/>
              </a:rPr>
              <a:t>someone you look </a:t>
            </a:r>
            <a:r>
              <a:rPr lang="en-GB" b="1" dirty="0">
                <a:cs typeface="David" pitchFamily="34" charset="-79"/>
              </a:rPr>
              <a:t>up to, </a:t>
            </a:r>
            <a:r>
              <a:rPr lang="en-GB" b="1" dirty="0" smtClean="0">
                <a:cs typeface="David" pitchFamily="34" charset="-79"/>
              </a:rPr>
              <a:t>a leader</a:t>
            </a:r>
            <a:r>
              <a:rPr lang="en-GB" b="1" dirty="0">
                <a:cs typeface="David" pitchFamily="34" charset="-79"/>
              </a:rPr>
              <a:t>. </a:t>
            </a:r>
            <a:endParaRPr lang="en-US" dirty="0">
              <a:cs typeface="David" pitchFamily="34" charset="-79"/>
            </a:endParaRPr>
          </a:p>
          <a:p>
            <a:pPr algn="l" rtl="0"/>
            <a:r>
              <a:rPr lang="en-GB" b="1" dirty="0">
                <a:cs typeface="David" pitchFamily="34" charset="-79"/>
              </a:rPr>
              <a:t>Avraham – his nation will be a light to other nations. </a:t>
            </a:r>
            <a:r>
              <a:rPr lang="en-GB" b="1" dirty="0" smtClean="0">
                <a:cs typeface="David" pitchFamily="34" charset="-79"/>
              </a:rPr>
              <a:t>They will be a leader </a:t>
            </a:r>
            <a:r>
              <a:rPr lang="en-GB" b="1" dirty="0">
                <a:cs typeface="David" pitchFamily="34" charset="-79"/>
              </a:rPr>
              <a:t>nation to guide them, primarily in terms of </a:t>
            </a:r>
            <a:r>
              <a:rPr lang="en-GB" b="1" dirty="0" smtClean="0">
                <a:cs typeface="David" pitchFamily="34" charset="-79"/>
              </a:rPr>
              <a:t>G-d </a:t>
            </a:r>
            <a:r>
              <a:rPr lang="en-GB" b="1" dirty="0">
                <a:cs typeface="David" pitchFamily="34" charset="-79"/>
              </a:rPr>
              <a:t>and good behaviour. </a:t>
            </a:r>
            <a:endParaRPr lang="en-US" dirty="0">
              <a:cs typeface="David" pitchFamily="34" charset="-79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64088" y="116632"/>
            <a:ext cx="3603915" cy="151216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b="1" dirty="0" smtClean="0">
                <a:cs typeface="David" pitchFamily="34" charset="-79"/>
              </a:rPr>
              <a:t>Avraham has to walk with G-d and be tamim</a:t>
            </a:r>
            <a:r>
              <a:rPr lang="en-GB" b="1" dirty="0">
                <a:cs typeface="David" pitchFamily="34" charset="-79"/>
              </a:rPr>
              <a:t>. </a:t>
            </a:r>
            <a:endParaRPr lang="en-GB" b="1" dirty="0" smtClean="0">
              <a:cs typeface="David" pitchFamily="34" charset="-79"/>
            </a:endParaRPr>
          </a:p>
          <a:p>
            <a:pPr algn="ctr"/>
            <a:r>
              <a:rPr lang="en-GB" b="1" dirty="0" smtClean="0">
                <a:cs typeface="David" pitchFamily="34" charset="-79"/>
              </a:rPr>
              <a:t>Noach </a:t>
            </a:r>
            <a:r>
              <a:rPr lang="en-GB" b="1" dirty="0">
                <a:cs typeface="David" pitchFamily="34" charset="-79"/>
              </a:rPr>
              <a:t>was, Avraham has to be. </a:t>
            </a:r>
            <a:endParaRPr lang="en-GB" b="1" dirty="0" smtClean="0">
              <a:cs typeface="David" pitchFamily="34" charset="-79"/>
            </a:endParaRPr>
          </a:p>
          <a:p>
            <a:pPr algn="ctr"/>
            <a:r>
              <a:rPr lang="en-GB" b="1" dirty="0" smtClean="0">
                <a:cs typeface="David" pitchFamily="34" charset="-79"/>
              </a:rPr>
              <a:t>Need </a:t>
            </a:r>
            <a:r>
              <a:rPr lang="en-GB" b="1" dirty="0">
                <a:cs typeface="David" pitchFamily="34" charset="-79"/>
              </a:rPr>
              <a:t>to learn flood in order to understand brit mila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5906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Therefore…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GB" dirty="0" smtClean="0"/>
              <a:t>Building a nation will take at least a couple of generations and therefore not in Avraham’s lifetime. </a:t>
            </a:r>
          </a:p>
          <a:p>
            <a:pPr algn="l" rtl="0"/>
            <a:r>
              <a:rPr lang="en-GB" dirty="0" smtClean="0"/>
              <a:t>It is clear to Avraham that he is only planting the seeds of a nation.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8935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Quick Overview – </a:t>
            </a:r>
            <a:b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Promises to Avraham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ברכות זרע וארץ</a:t>
            </a:r>
          </a:p>
          <a:p>
            <a:r>
              <a:rPr lang="he-IL" dirty="0" smtClean="0"/>
              <a:t>מצרים</a:t>
            </a:r>
          </a:p>
          <a:p>
            <a:r>
              <a:rPr lang="en-GB" dirty="0" smtClean="0"/>
              <a:t>Lot leaves</a:t>
            </a:r>
          </a:p>
          <a:p>
            <a:r>
              <a:rPr lang="he-IL" dirty="0" smtClean="0"/>
              <a:t>ברכות זרע וארץ</a:t>
            </a:r>
          </a:p>
          <a:p>
            <a:r>
              <a:rPr lang="he-IL" dirty="0" smtClean="0"/>
              <a:t>מלחמת המלכים</a:t>
            </a:r>
          </a:p>
          <a:p>
            <a:r>
              <a:rPr lang="he-IL" dirty="0" smtClean="0"/>
              <a:t>ברכות זרע וארץ – ברית בין הבתרים</a:t>
            </a:r>
          </a:p>
          <a:p>
            <a:r>
              <a:rPr lang="he-IL" dirty="0" smtClean="0"/>
              <a:t>ישמעאל</a:t>
            </a:r>
          </a:p>
          <a:p>
            <a:r>
              <a:rPr lang="he-IL" dirty="0" smtClean="0"/>
              <a:t>ברכות זרע וארץ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251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should be chosen?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8543476"/>
              </p:ext>
            </p:extLst>
          </p:nvPr>
        </p:nvGraphicFramePr>
        <p:xfrm>
          <a:off x="251520" y="1268760"/>
          <a:ext cx="871296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89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A5227A-20E7-4876-9347-F929A3727E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9A5227A-20E7-4876-9347-F929A3727E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759140-E4C5-4BB2-B826-F3DA11003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A5759140-E4C5-4BB2-B826-F3DA11003A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77AA12-168D-4CF8-BAFB-573407CB94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>
                                            <p:graphicEl>
                                              <a:dgm id="{F177AA12-168D-4CF8-BAFB-573407CB94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56F3FA-ED92-431D-BA41-48B6DE32E7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7356F3FA-ED92-431D-BA41-48B6DE32E7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43F78A8-5E90-4F21-8C28-0388FA240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843F78A8-5E90-4F21-8C28-0388FA240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46B16D-963C-421D-88E5-B1E02DE685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9C46B16D-963C-421D-88E5-B1E02DE685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038F48-FFFC-42A3-BB7E-0D73E31EC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AE038F48-FFFC-42A3-BB7E-0D73E31ECC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CD35D2-EAB0-49AC-B812-4904C1BC3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06CD35D2-EAB0-49AC-B812-4904C1BC3D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A3765D-FEDE-413D-9EBF-B403ADDDE9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01A3765D-FEDE-413D-9EBF-B403ADDDE9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D6097E-BA84-4B98-A5CE-60639C04DE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19D6097E-BA84-4B98-A5CE-60639C04DE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7FF242-FDEE-44E5-A880-B9912CADB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357FF242-FDEE-44E5-A880-B9912CADB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9F1B8F-70A9-466F-836F-915ABF0A9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F29F1B8F-70A9-466F-836F-915ABF0A9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7EADFE-D62C-4EA1-9488-14F4783FC1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">
                                            <p:graphicEl>
                                              <a:dgm id="{997EADFE-D62C-4EA1-9488-14F4783FC1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4D0939-C297-47A3-AE4D-500C85C71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384D0939-C297-47A3-AE4D-500C85C71D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161A46-1F38-40AC-B8D1-C19A99C530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">
                                            <p:graphicEl>
                                              <a:dgm id="{7B161A46-1F38-40AC-B8D1-C19A99C530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118C2B-6D00-4C67-BCB2-70F9550421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4">
                                            <p:graphicEl>
                                              <a:dgm id="{91118C2B-6D00-4C67-BCB2-70F9550421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572E8A-3C46-41D6-87CE-B833ADC286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4">
                                            <p:graphicEl>
                                              <a:dgm id="{ED572E8A-3C46-41D6-87CE-B833ADC286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0A1ABF-5EAE-41C6-B8D5-30EBA0D99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DD0A1ABF-5EAE-41C6-B8D5-30EBA0D99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5802C4-A986-4C1A-AFAC-70127B305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4">
                                            <p:graphicEl>
                                              <a:dgm id="{1E5802C4-A986-4C1A-AFAC-70127B3059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BBC9C0-E0A6-4DE7-8E64-B85EDB21FC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4">
                                            <p:graphicEl>
                                              <a:dgm id="{D4BBC9C0-E0A6-4DE7-8E64-B85EDB21FC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D6CE01-7334-4B87-AE8E-477729F85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4">
                                            <p:graphicEl>
                                              <a:dgm id="{7ED6CE01-7334-4B87-AE8E-477729F85C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C7C189-1E8E-4D86-958E-95983379F1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4">
                                            <p:graphicEl>
                                              <a:dgm id="{8AC7C189-1E8E-4D86-958E-95983379F1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DF0CA0-7B19-445C-AB17-4B5D35100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4">
                                            <p:graphicEl>
                                              <a:dgm id="{94DF0CA0-7B19-445C-AB17-4B5D35100B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F27DB3-9964-455F-9056-DD596D7E9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13F27DB3-9964-455F-9056-DD596D7E92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F1C082-C6B6-430E-AB67-2BBC417B7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00F1C082-C6B6-430E-AB67-2BBC417B7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2D76C-C77B-4936-8692-753DDE7CF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A722D76C-C77B-4936-8692-753DDE7CF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F4D9DF-2BF2-4AED-9083-5BF67D35C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1EF4D9DF-2BF2-4AED-9083-5BF67D35C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FE6EC5-91BA-4948-82C2-39DB40890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6AFE6EC5-91BA-4948-82C2-39DB408904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4BE819-BA3F-49DA-A21E-224A6287B4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F24BE819-BA3F-49DA-A21E-224A6287B4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6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פרק יא:י-כ</a:t>
            </a:r>
            <a:endParaRPr lang="he-IL" sz="6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Avraham goes down to Egypt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Emunah or Hishtadlut</a:t>
            </a:r>
            <a:r>
              <a:rPr lang="en-GB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וַיְהִי רָעָב בָּאָרֶץ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וַיֵּרֶד אַבְרָם מִצְרַיְמָה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לָגוּר שָׁם כִּי-כָבֵד הָרָעָב בָּאָרֶץ.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יא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כַּאֲשֶׁר הִקְרִיב לָבוֹא מִצְרָיְמָה וַיֹּאמֶר אֶל-שָׂרַי אִשְׁתּוֹ הִנֵּה-נָא יָדַעְתִּי כִּי אִשָּׁה יְפַת-מַרְאֶה אָתְּ.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יב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וְהָיָה כִּי-יִרְאוּ אֹתָךְ הַמִּצְרִים וְאָמְרוּ אִשְׁתּוֹ זֹאת וְהָרְגוּ אֹתִי וְאֹתָךְ יְחַיּוּ.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אִמְרִי-נָא אֲחֹתִי אָתְּ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לְמַעַן יִיטַב-לִי בַעֲבוּרֵךְ וְחָיְתָה נַפְשִׁי בִּגְלָלֵךְ.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וַיְהִי כְּבוֹא אַבְרָם מִצְרָיְמָה וַיִּרְאוּ הַמִּצְרִים אֶת-הָאִשָּׁה כִּי-יָפָה הִוא מְאֹד.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טו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וַיִּרְאוּ אֹתָהּ שָׂרֵי פַרְעֹה וַיְהַלְלוּ אֹתָהּ אֶל-פַּרְעֹה וַתֻּקַּח הָאִשָּׁה בֵּית פַּרְעֹה.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טז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וּלְאַבְרָם הֵיטִיב בַּעֲבוּרָהּ וַיְהִי-לוֹ צֹאן-וּבָקָר וַחֲמֹרִים וַעֲבָדִים וּשְׁפָחֹת וַאֲתֹנֹת וּגְמַלִּים.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יז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וַיְנַגַּע יְהוָה אֶת-פַּרְעֹה נְגָעִים גְּדֹלִים וְאֶת-בֵּיתוֹ עַל-דְּבַר שָׂרַי אֵשֶׁת אַבְרָם.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וַיִּקְרָא פַרְעֹה לְאַבְרָם וַיֹּאמֶר מַה-זֹּאת עָשִׂיתָ לִּי לָמָּה לֹא-הִגַּדְתָּ לִּי כִּי אִשְׁתְּךָ הִוא.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יט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לָמָה אָמַרְתָּ אֲחֹתִי הִוא וָאֶקַּח אֹתָהּ לִי לְאִשָּׁה וְעַתָּה הִנֵּה אִשְׁתְּךָ קַח וָלֵךְ. </a:t>
            </a: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וַיְצַו עָלָיו פַּרְעֹה אֲנָשִׁים וַיְשַׁלְּחוּ אֹתוֹ וְאֶת-אִשְׁתּוֹ וְאֶת-כָּל-אֲשֶׁר-לוֹ.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348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66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יג</a:t>
            </a:r>
            <a:endParaRPr lang="he-IL" sz="6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en-GB" sz="4000" dirty="0" smtClean="0">
                <a:solidFill>
                  <a:schemeClr val="tx1"/>
                </a:solidFill>
              </a:rPr>
              <a:t>“The Split”</a:t>
            </a:r>
            <a:endParaRPr lang="he-IL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2500</Words>
  <Application>Microsoft Office PowerPoint</Application>
  <PresentationFormat>On-screen Show (4:3)</PresentationFormat>
  <Paragraphs>293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PowerPoint Presentation</vt:lpstr>
      <vt:lpstr>PowerPoint Presentation</vt:lpstr>
      <vt:lpstr>PowerPoint Presentation</vt:lpstr>
      <vt:lpstr>Therefore…</vt:lpstr>
      <vt:lpstr>A Quick Overview –  Promises to Avraham</vt:lpstr>
      <vt:lpstr>Who should be chosen?</vt:lpstr>
      <vt:lpstr>פרק יא:י-כ</vt:lpstr>
      <vt:lpstr>Emunah or Hishtadlut?</vt:lpstr>
      <vt:lpstr>פרק יג</vt:lpstr>
      <vt:lpstr>The Quarrel</vt:lpstr>
      <vt:lpstr>The Promise</vt:lpstr>
      <vt:lpstr>יב:י – יג:יח</vt:lpstr>
      <vt:lpstr>Split the parashiya into paragraphs and give each one a title…</vt:lpstr>
      <vt:lpstr>PowerPoint Presentation</vt:lpstr>
      <vt:lpstr>The Split</vt:lpstr>
      <vt:lpstr>Which way does Lot choose?</vt:lpstr>
      <vt:lpstr>PowerPoint Presentation</vt:lpstr>
      <vt:lpstr>לקדם או מקדם??</vt:lpstr>
      <vt:lpstr>PowerPoint Presentation</vt:lpstr>
      <vt:lpstr>Why is it all one parashiya?</vt:lpstr>
      <vt:lpstr>The Promise</vt:lpstr>
      <vt:lpstr>פרק טו  - ברית בין הבתרים</vt:lpstr>
      <vt:lpstr>Divide the Perek into paragraphs and give each one a title</vt:lpstr>
      <vt:lpstr>א-ו  Reassurance and Promise of Children (zera)</vt:lpstr>
      <vt:lpstr>ז –ח Next Conversation</vt:lpstr>
      <vt:lpstr>Where is the answer? בַּמָּה אֵדַע כִּי אִירָשֶׁנָּה?</vt:lpstr>
      <vt:lpstr>Where is the answer? בַּמָּה אֵדַע כִּי אִירָשֶׁנָּה?</vt:lpstr>
      <vt:lpstr>So…</vt:lpstr>
      <vt:lpstr>PowerPoint Presentation</vt:lpstr>
      <vt:lpstr>In other words…</vt:lpstr>
      <vt:lpstr>In summary…</vt:lpstr>
      <vt:lpstr>The final part of the perek…</vt:lpstr>
      <vt:lpstr>פרק טו</vt:lpstr>
      <vt:lpstr>The Promise becomes Covenantal…</vt:lpstr>
      <vt:lpstr>The Beginning of the Eternal Partnership</vt:lpstr>
      <vt:lpstr>Soon the covenant will become a שבועה…</vt:lpstr>
      <vt:lpstr>פרק יז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32</cp:revision>
  <dcterms:created xsi:type="dcterms:W3CDTF">2012-10-17T12:48:08Z</dcterms:created>
  <dcterms:modified xsi:type="dcterms:W3CDTF">2013-09-17T18:15:05Z</dcterms:modified>
</cp:coreProperties>
</file>